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6" d="100"/>
          <a:sy n="96" d="100"/>
        </p:scale>
        <p:origin x="1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chmidt-Schilling" userId="e2386609bb3c598e" providerId="LiveId" clId="{48421598-FAAE-400F-8AAE-A131551B7E3E}"/>
    <pc:docChg chg="undo custSel modSld">
      <pc:chgData name="Thomas Schmidt-Schilling" userId="e2386609bb3c598e" providerId="LiveId" clId="{48421598-FAAE-400F-8AAE-A131551B7E3E}" dt="2021-11-28T19:45:21.996" v="1543" actId="20577"/>
      <pc:docMkLst>
        <pc:docMk/>
      </pc:docMkLst>
      <pc:sldChg chg="addSp delSp modSp mod">
        <pc:chgData name="Thomas Schmidt-Schilling" userId="e2386609bb3c598e" providerId="LiveId" clId="{48421598-FAAE-400F-8AAE-A131551B7E3E}" dt="2021-11-28T19:45:21.996" v="1543" actId="20577"/>
        <pc:sldMkLst>
          <pc:docMk/>
          <pc:sldMk cId="2048013560" sldId="256"/>
        </pc:sldMkLst>
        <pc:spChg chg="add mod">
          <ac:chgData name="Thomas Schmidt-Schilling" userId="e2386609bb3c598e" providerId="LiveId" clId="{48421598-FAAE-400F-8AAE-A131551B7E3E}" dt="2021-11-28T19:20:03.677" v="632" actId="1076"/>
          <ac:spMkLst>
            <pc:docMk/>
            <pc:sldMk cId="2048013560" sldId="256"/>
            <ac:spMk id="2" creationId="{6E2F5356-B50A-4484-8E13-7CED673675E4}"/>
          </ac:spMkLst>
        </pc:spChg>
        <pc:spChg chg="add mod">
          <ac:chgData name="Thomas Schmidt-Schilling" userId="e2386609bb3c598e" providerId="LiveId" clId="{48421598-FAAE-400F-8AAE-A131551B7E3E}" dt="2021-11-28T19:33:17.355" v="1039" actId="20577"/>
          <ac:spMkLst>
            <pc:docMk/>
            <pc:sldMk cId="2048013560" sldId="256"/>
            <ac:spMk id="3" creationId="{0EFCBE6A-6F09-4A36-B426-13B644829224}"/>
          </ac:spMkLst>
        </pc:spChg>
        <pc:spChg chg="add mod">
          <ac:chgData name="Thomas Schmidt-Schilling" userId="e2386609bb3c598e" providerId="LiveId" clId="{48421598-FAAE-400F-8AAE-A131551B7E3E}" dt="2021-11-28T19:34:28.011" v="1077" actId="20577"/>
          <ac:spMkLst>
            <pc:docMk/>
            <pc:sldMk cId="2048013560" sldId="256"/>
            <ac:spMk id="4" creationId="{51D1025B-46C8-40EC-BB22-48A973E90076}"/>
          </ac:spMkLst>
        </pc:spChg>
        <pc:spChg chg="add mod">
          <ac:chgData name="Thomas Schmidt-Schilling" userId="e2386609bb3c598e" providerId="LiveId" clId="{48421598-FAAE-400F-8AAE-A131551B7E3E}" dt="2021-11-28T19:39:35.501" v="1473" actId="1076"/>
          <ac:spMkLst>
            <pc:docMk/>
            <pc:sldMk cId="2048013560" sldId="256"/>
            <ac:spMk id="5" creationId="{5B550955-7ACA-4A96-B258-00EBCC930BE5}"/>
          </ac:spMkLst>
        </pc:spChg>
        <pc:spChg chg="mod">
          <ac:chgData name="Thomas Schmidt-Schilling" userId="e2386609bb3c598e" providerId="LiveId" clId="{48421598-FAAE-400F-8AAE-A131551B7E3E}" dt="2021-11-28T17:31:40.101" v="4" actId="1076"/>
          <ac:spMkLst>
            <pc:docMk/>
            <pc:sldMk cId="2048013560" sldId="256"/>
            <ac:spMk id="8" creationId="{2BBF19EF-2DA3-457B-94A8-CE1658122EB8}"/>
          </ac:spMkLst>
        </pc:spChg>
        <pc:spChg chg="mod">
          <ac:chgData name="Thomas Schmidt-Schilling" userId="e2386609bb3c598e" providerId="LiveId" clId="{48421598-FAAE-400F-8AAE-A131551B7E3E}" dt="2021-11-28T19:20:20.617" v="633" actId="207"/>
          <ac:spMkLst>
            <pc:docMk/>
            <pc:sldMk cId="2048013560" sldId="256"/>
            <ac:spMk id="12" creationId="{7516C4D6-F0D5-4639-85F5-E5F4FEA6A645}"/>
          </ac:spMkLst>
        </pc:spChg>
        <pc:spChg chg="mod">
          <ac:chgData name="Thomas Schmidt-Schilling" userId="e2386609bb3c598e" providerId="LiveId" clId="{48421598-FAAE-400F-8AAE-A131551B7E3E}" dt="2021-11-28T19:45:21.996" v="1543" actId="20577"/>
          <ac:spMkLst>
            <pc:docMk/>
            <pc:sldMk cId="2048013560" sldId="256"/>
            <ac:spMk id="15" creationId="{7735DE46-DFC2-48B0-860A-973B161A6AAE}"/>
          </ac:spMkLst>
        </pc:spChg>
        <pc:spChg chg="del mod">
          <ac:chgData name="Thomas Schmidt-Schilling" userId="e2386609bb3c598e" providerId="LiveId" clId="{48421598-FAAE-400F-8AAE-A131551B7E3E}" dt="2021-11-28T19:13:40.289" v="484"/>
          <ac:spMkLst>
            <pc:docMk/>
            <pc:sldMk cId="2048013560" sldId="256"/>
            <ac:spMk id="22" creationId="{B583CC32-F7E6-488F-992E-3E8754F1C818}"/>
          </ac:spMkLst>
        </pc:spChg>
        <pc:picChg chg="mod">
          <ac:chgData name="Thomas Schmidt-Schilling" userId="e2386609bb3c598e" providerId="LiveId" clId="{48421598-FAAE-400F-8AAE-A131551B7E3E}" dt="2021-11-28T17:31:14.775" v="1" actId="1076"/>
          <ac:picMkLst>
            <pc:docMk/>
            <pc:sldMk cId="2048013560" sldId="256"/>
            <ac:picMk id="6" creationId="{BE6FFF26-8DE6-4BB2-919A-E2AFDFF6F29B}"/>
          </ac:picMkLst>
        </pc:picChg>
        <pc:picChg chg="mod">
          <ac:chgData name="Thomas Schmidt-Schilling" userId="e2386609bb3c598e" providerId="LiveId" clId="{48421598-FAAE-400F-8AAE-A131551B7E3E}" dt="2021-11-28T19:39:31.034" v="1472" actId="1076"/>
          <ac:picMkLst>
            <pc:docMk/>
            <pc:sldMk cId="2048013560" sldId="256"/>
            <ac:picMk id="16" creationId="{0FD3673C-6BCE-4DF0-B817-4D72FEB051D0}"/>
          </ac:picMkLst>
        </pc:picChg>
        <pc:picChg chg="del mod">
          <ac:chgData name="Thomas Schmidt-Schilling" userId="e2386609bb3c598e" providerId="LiveId" clId="{48421598-FAAE-400F-8AAE-A131551B7E3E}" dt="2021-11-28T19:43:38.142" v="1518" actId="21"/>
          <ac:picMkLst>
            <pc:docMk/>
            <pc:sldMk cId="2048013560" sldId="256"/>
            <ac:picMk id="21" creationId="{45CB945F-8664-46AA-9369-FD08EF07E383}"/>
          </ac:picMkLst>
        </pc:picChg>
        <pc:picChg chg="mod">
          <ac:chgData name="Thomas Schmidt-Schilling" userId="e2386609bb3c598e" providerId="LiveId" clId="{48421598-FAAE-400F-8AAE-A131551B7E3E}" dt="2021-11-28T19:20:25.619" v="634" actId="1076"/>
          <ac:picMkLst>
            <pc:docMk/>
            <pc:sldMk cId="2048013560" sldId="256"/>
            <ac:picMk id="23" creationId="{3EFF4843-EE49-431B-9AFA-15F9F6F7BF9A}"/>
          </ac:picMkLst>
        </pc:picChg>
      </pc:sldChg>
      <pc:sldChg chg="addSp delSp modSp mod">
        <pc:chgData name="Thomas Schmidt-Schilling" userId="e2386609bb3c598e" providerId="LiveId" clId="{48421598-FAAE-400F-8AAE-A131551B7E3E}" dt="2021-11-28T19:44:06.257" v="1520" actId="14100"/>
        <pc:sldMkLst>
          <pc:docMk/>
          <pc:sldMk cId="2398340983" sldId="257"/>
        </pc:sldMkLst>
        <pc:spChg chg="add mod">
          <ac:chgData name="Thomas Schmidt-Schilling" userId="e2386609bb3c598e" providerId="LiveId" clId="{48421598-FAAE-400F-8AAE-A131551B7E3E}" dt="2021-11-28T19:15:54.583" v="497" actId="1076"/>
          <ac:spMkLst>
            <pc:docMk/>
            <pc:sldMk cId="2398340983" sldId="257"/>
            <ac:spMk id="2" creationId="{AC8DC021-1141-4775-A681-3DFF8285D43A}"/>
          </ac:spMkLst>
        </pc:spChg>
        <pc:spChg chg="add mod">
          <ac:chgData name="Thomas Schmidt-Schilling" userId="e2386609bb3c598e" providerId="LiveId" clId="{48421598-FAAE-400F-8AAE-A131551B7E3E}" dt="2021-11-28T19:42:04.463" v="1498" actId="1076"/>
          <ac:spMkLst>
            <pc:docMk/>
            <pc:sldMk cId="2398340983" sldId="257"/>
            <ac:spMk id="3" creationId="{6BDA0D8C-F7AD-41EE-8725-C828D95B960D}"/>
          </ac:spMkLst>
        </pc:spChg>
        <pc:spChg chg="add mod">
          <ac:chgData name="Thomas Schmidt-Schilling" userId="e2386609bb3c598e" providerId="LiveId" clId="{48421598-FAAE-400F-8AAE-A131551B7E3E}" dt="2021-11-28T18:13:56.136" v="423" actId="688"/>
          <ac:spMkLst>
            <pc:docMk/>
            <pc:sldMk cId="2398340983" sldId="257"/>
            <ac:spMk id="5" creationId="{37763F58-4F50-44F8-9E8B-81CA691053BF}"/>
          </ac:spMkLst>
        </pc:spChg>
        <pc:spChg chg="mod">
          <ac:chgData name="Thomas Schmidt-Schilling" userId="e2386609bb3c598e" providerId="LiveId" clId="{48421598-FAAE-400F-8AAE-A131551B7E3E}" dt="2021-11-28T19:15:00.448" v="491" actId="14100"/>
          <ac:spMkLst>
            <pc:docMk/>
            <pc:sldMk cId="2398340983" sldId="257"/>
            <ac:spMk id="6" creationId="{742B22E1-F8C6-4414-8137-8B13C61164CD}"/>
          </ac:spMkLst>
        </pc:spChg>
        <pc:spChg chg="add mod">
          <ac:chgData name="Thomas Schmidt-Schilling" userId="e2386609bb3c598e" providerId="LiveId" clId="{48421598-FAAE-400F-8AAE-A131551B7E3E}" dt="2021-11-28T19:41:59.467" v="1497" actId="1076"/>
          <ac:spMkLst>
            <pc:docMk/>
            <pc:sldMk cId="2398340983" sldId="257"/>
            <ac:spMk id="8" creationId="{E63FFFB9-922A-4DEB-9C63-163FC33D2DE9}"/>
          </ac:spMkLst>
        </pc:spChg>
        <pc:spChg chg="add mod">
          <ac:chgData name="Thomas Schmidt-Schilling" userId="e2386609bb3c598e" providerId="LiveId" clId="{48421598-FAAE-400F-8AAE-A131551B7E3E}" dt="2021-11-28T18:15:32.991" v="441" actId="1076"/>
          <ac:spMkLst>
            <pc:docMk/>
            <pc:sldMk cId="2398340983" sldId="257"/>
            <ac:spMk id="9" creationId="{7A954F41-5939-47F1-BAE7-CC3A71800E54}"/>
          </ac:spMkLst>
        </pc:spChg>
        <pc:spChg chg="add mod">
          <ac:chgData name="Thomas Schmidt-Schilling" userId="e2386609bb3c598e" providerId="LiveId" clId="{48421598-FAAE-400F-8AAE-A131551B7E3E}" dt="2021-11-28T18:14:44.858" v="433" actId="1076"/>
          <ac:spMkLst>
            <pc:docMk/>
            <pc:sldMk cId="2398340983" sldId="257"/>
            <ac:spMk id="10" creationId="{71504AA8-7845-4973-9714-430155BBF4DC}"/>
          </ac:spMkLst>
        </pc:spChg>
        <pc:spChg chg="add mod">
          <ac:chgData name="Thomas Schmidt-Schilling" userId="e2386609bb3c598e" providerId="LiveId" clId="{48421598-FAAE-400F-8AAE-A131551B7E3E}" dt="2021-11-28T19:42:36.840" v="1515" actId="688"/>
          <ac:spMkLst>
            <pc:docMk/>
            <pc:sldMk cId="2398340983" sldId="257"/>
            <ac:spMk id="11" creationId="{2D35B0CD-4165-4F56-9484-97F3126715DA}"/>
          </ac:spMkLst>
        </pc:spChg>
        <pc:spChg chg="mod">
          <ac:chgData name="Thomas Schmidt-Schilling" userId="e2386609bb3c598e" providerId="LiveId" clId="{48421598-FAAE-400F-8AAE-A131551B7E3E}" dt="2021-11-28T19:15:15.583" v="493" actId="20577"/>
          <ac:spMkLst>
            <pc:docMk/>
            <pc:sldMk cId="2398340983" sldId="257"/>
            <ac:spMk id="12" creationId="{EFCCE334-4812-4C5C-A8D9-F241E7D11E0D}"/>
          </ac:spMkLst>
        </pc:spChg>
        <pc:spChg chg="add del mod">
          <ac:chgData name="Thomas Schmidt-Schilling" userId="e2386609bb3c598e" providerId="LiveId" clId="{48421598-FAAE-400F-8AAE-A131551B7E3E}" dt="2021-11-28T18:07:04.593" v="202" actId="21"/>
          <ac:spMkLst>
            <pc:docMk/>
            <pc:sldMk cId="2398340983" sldId="257"/>
            <ac:spMk id="13" creationId="{6EAB22CB-22E7-4CF5-B184-73DB213CA5A3}"/>
          </ac:spMkLst>
        </pc:spChg>
        <pc:spChg chg="mod">
          <ac:chgData name="Thomas Schmidt-Schilling" userId="e2386609bb3c598e" providerId="LiveId" clId="{48421598-FAAE-400F-8AAE-A131551B7E3E}" dt="2021-11-28T19:14:22.384" v="490" actId="14100"/>
          <ac:spMkLst>
            <pc:docMk/>
            <pc:sldMk cId="2398340983" sldId="257"/>
            <ac:spMk id="14" creationId="{B837FAD8-33F6-4ABD-8DED-BF7F843D800E}"/>
          </ac:spMkLst>
        </pc:spChg>
        <pc:spChg chg="add mod">
          <ac:chgData name="Thomas Schmidt-Schilling" userId="e2386609bb3c598e" providerId="LiveId" clId="{48421598-FAAE-400F-8AAE-A131551B7E3E}" dt="2021-11-28T18:16:34.020" v="456" actId="1076"/>
          <ac:spMkLst>
            <pc:docMk/>
            <pc:sldMk cId="2398340983" sldId="257"/>
            <ac:spMk id="15" creationId="{6B7CD7BC-DFE0-4230-9752-961519447336}"/>
          </ac:spMkLst>
        </pc:spChg>
        <pc:spChg chg="add mod">
          <ac:chgData name="Thomas Schmidt-Schilling" userId="e2386609bb3c598e" providerId="LiveId" clId="{48421598-FAAE-400F-8AAE-A131551B7E3E}" dt="2021-11-28T19:41:55.179" v="1496" actId="1076"/>
          <ac:spMkLst>
            <pc:docMk/>
            <pc:sldMk cId="2398340983" sldId="257"/>
            <ac:spMk id="17" creationId="{FAF028CC-DD72-4124-AD39-5BB99B5445BB}"/>
          </ac:spMkLst>
        </pc:spChg>
        <pc:spChg chg="add mod">
          <ac:chgData name="Thomas Schmidt-Schilling" userId="e2386609bb3c598e" providerId="LiveId" clId="{48421598-FAAE-400F-8AAE-A131551B7E3E}" dt="2021-11-28T18:15:10.702" v="438" actId="207"/>
          <ac:spMkLst>
            <pc:docMk/>
            <pc:sldMk cId="2398340983" sldId="257"/>
            <ac:spMk id="18" creationId="{C0E77308-94E0-4266-AC62-679D3A5C8308}"/>
          </ac:spMkLst>
        </pc:spChg>
        <pc:spChg chg="add mod">
          <ac:chgData name="Thomas Schmidt-Schilling" userId="e2386609bb3c598e" providerId="LiveId" clId="{48421598-FAAE-400F-8AAE-A131551B7E3E}" dt="2021-11-28T19:16:23.332" v="501" actId="1076"/>
          <ac:spMkLst>
            <pc:docMk/>
            <pc:sldMk cId="2398340983" sldId="257"/>
            <ac:spMk id="19" creationId="{4677E063-AF8F-4B5F-9EE0-E5B5B9889C67}"/>
          </ac:spMkLst>
        </pc:spChg>
        <pc:spChg chg="mod">
          <ac:chgData name="Thomas Schmidt-Schilling" userId="e2386609bb3c598e" providerId="LiveId" clId="{48421598-FAAE-400F-8AAE-A131551B7E3E}" dt="2021-11-28T19:44:01.119" v="1519" actId="1076"/>
          <ac:spMkLst>
            <pc:docMk/>
            <pc:sldMk cId="2398340983" sldId="257"/>
            <ac:spMk id="20" creationId="{A06AF7B7-1C65-401A-9BE6-B8344B2B8D4E}"/>
          </ac:spMkLst>
        </pc:spChg>
        <pc:spChg chg="add mod">
          <ac:chgData name="Thomas Schmidt-Schilling" userId="e2386609bb3c598e" providerId="LiveId" clId="{48421598-FAAE-400F-8AAE-A131551B7E3E}" dt="2021-11-28T18:14:13.768" v="427" actId="688"/>
          <ac:spMkLst>
            <pc:docMk/>
            <pc:sldMk cId="2398340983" sldId="257"/>
            <ac:spMk id="21" creationId="{7DD4BC59-6A42-4D3F-976F-AD4FECD085EE}"/>
          </ac:spMkLst>
        </pc:spChg>
        <pc:spChg chg="add mod">
          <ac:chgData name="Thomas Schmidt-Schilling" userId="e2386609bb3c598e" providerId="LiveId" clId="{48421598-FAAE-400F-8AAE-A131551B7E3E}" dt="2021-11-28T19:42:50.396" v="1516" actId="122"/>
          <ac:spMkLst>
            <pc:docMk/>
            <pc:sldMk cId="2398340983" sldId="257"/>
            <ac:spMk id="22" creationId="{212BE310-8382-4006-A27C-264D16F8DECA}"/>
          </ac:spMkLst>
        </pc:spChg>
        <pc:spChg chg="add mod">
          <ac:chgData name="Thomas Schmidt-Schilling" userId="e2386609bb3c598e" providerId="LiveId" clId="{48421598-FAAE-400F-8AAE-A131551B7E3E}" dt="2021-11-28T19:42:26.651" v="1514" actId="1076"/>
          <ac:spMkLst>
            <pc:docMk/>
            <pc:sldMk cId="2398340983" sldId="257"/>
            <ac:spMk id="27" creationId="{06ED6C4B-B314-40FB-9B3F-C394044D58FC}"/>
          </ac:spMkLst>
        </pc:spChg>
        <pc:spChg chg="mod">
          <ac:chgData name="Thomas Schmidt-Schilling" userId="e2386609bb3c598e" providerId="LiveId" clId="{48421598-FAAE-400F-8AAE-A131551B7E3E}" dt="2021-11-28T19:16:28.636" v="502" actId="1076"/>
          <ac:spMkLst>
            <pc:docMk/>
            <pc:sldMk cId="2398340983" sldId="257"/>
            <ac:spMk id="28" creationId="{FCCD7881-5117-481D-961C-935B0A5E2193}"/>
          </ac:spMkLst>
        </pc:spChg>
        <pc:spChg chg="add mod">
          <ac:chgData name="Thomas Schmidt-Schilling" userId="e2386609bb3c598e" providerId="LiveId" clId="{48421598-FAAE-400F-8AAE-A131551B7E3E}" dt="2021-11-28T19:15:43.629" v="496" actId="1076"/>
          <ac:spMkLst>
            <pc:docMk/>
            <pc:sldMk cId="2398340983" sldId="257"/>
            <ac:spMk id="29" creationId="{679859A2-DE16-4E3E-941E-40E3BF11AE3D}"/>
          </ac:spMkLst>
        </pc:spChg>
        <pc:picChg chg="mod">
          <ac:chgData name="Thomas Schmidt-Schilling" userId="e2386609bb3c598e" providerId="LiveId" clId="{48421598-FAAE-400F-8AAE-A131551B7E3E}" dt="2021-11-28T18:16:04.537" v="449" actId="1076"/>
          <ac:picMkLst>
            <pc:docMk/>
            <pc:sldMk cId="2398340983" sldId="257"/>
            <ac:picMk id="7" creationId="{C3A88003-6FE5-4D5B-9C92-F3D1E67631A5}"/>
          </ac:picMkLst>
        </pc:picChg>
        <pc:picChg chg="mod">
          <ac:chgData name="Thomas Schmidt-Schilling" userId="e2386609bb3c598e" providerId="LiveId" clId="{48421598-FAAE-400F-8AAE-A131551B7E3E}" dt="2021-11-28T19:44:06.257" v="1520" actId="14100"/>
          <ac:picMkLst>
            <pc:docMk/>
            <pc:sldMk cId="2398340983" sldId="257"/>
            <ac:picMk id="16" creationId="{4C88B347-6CF2-4F31-81FF-E72AFF117A46}"/>
          </ac:picMkLst>
        </pc:picChg>
        <pc:picChg chg="add">
          <ac:chgData name="Thomas Schmidt-Schilling" userId="e2386609bb3c598e" providerId="LiveId" clId="{48421598-FAAE-400F-8AAE-A131551B7E3E}" dt="2021-11-28T18:14:58.895" v="437"/>
          <ac:picMkLst>
            <pc:docMk/>
            <pc:sldMk cId="2398340983" sldId="257"/>
            <ac:picMk id="23" creationId="{6628EFAE-EEF4-44A1-B6E8-1DED03097B33}"/>
          </ac:picMkLst>
        </pc:picChg>
        <pc:picChg chg="del mod">
          <ac:chgData name="Thomas Schmidt-Schilling" userId="e2386609bb3c598e" providerId="LiveId" clId="{48421598-FAAE-400F-8AAE-A131551B7E3E}" dt="2021-11-28T18:01:26.989" v="87" actId="478"/>
          <ac:picMkLst>
            <pc:docMk/>
            <pc:sldMk cId="2398340983" sldId="257"/>
            <ac:picMk id="24" creationId="{DD86C0E6-A0C9-42F9-8508-F3E1CBB20166}"/>
          </ac:picMkLst>
        </pc:picChg>
        <pc:picChg chg="mod">
          <ac:chgData name="Thomas Schmidt-Schilling" userId="e2386609bb3c598e" providerId="LiveId" clId="{48421598-FAAE-400F-8AAE-A131551B7E3E}" dt="2021-11-28T18:16:19.936" v="452" actId="1076"/>
          <ac:picMkLst>
            <pc:docMk/>
            <pc:sldMk cId="2398340983" sldId="257"/>
            <ac:picMk id="26" creationId="{1355CF08-E069-4B5B-97A2-4F61A9125DE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E6E13-9FBC-429A-A9A9-115FD1F3BB25}" type="datetimeFigureOut">
              <a:rPr lang="de-DE" smtClean="0"/>
              <a:t>28.11.2021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80DED-C331-44A0-82DE-FA78DBE7ED4A}" type="slidenum">
              <a:rPr lang="de-DE" smtClean="0"/>
              <a:t>‹Nr.›</a:t>
            </a:fld>
            <a:endParaRPr lang="de-DE"/>
          </a:p>
        </p:txBody>
      </p:sp>
    </p:spTree>
    <p:extLst>
      <p:ext uri="{BB962C8B-B14F-4D97-AF65-F5344CB8AC3E}">
        <p14:creationId xmlns:p14="http://schemas.microsoft.com/office/powerpoint/2010/main" val="319282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914FB-07C6-4A8C-96A0-8DE1A5BEBEF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B54D40B-AB05-438A-BD19-9814B5088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D58AEFA-EDF6-472A-B986-F79FA6E900B2}"/>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5" name="Fußzeilenplatzhalter 4">
            <a:extLst>
              <a:ext uri="{FF2B5EF4-FFF2-40B4-BE49-F238E27FC236}">
                <a16:creationId xmlns:a16="http://schemas.microsoft.com/office/drawing/2014/main" id="{5DE8003B-382B-4090-807B-9DE5477F48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126C52-94E6-4518-86BB-FF28A681EE0C}"/>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392420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A2A4B-9CCA-4B67-B795-8BF5313D1BA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E35B9E1-F9BA-45AD-B797-CC88FBD6141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C908703-114F-4CAA-A826-5A2CC892D619}"/>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5" name="Fußzeilenplatzhalter 4">
            <a:extLst>
              <a:ext uri="{FF2B5EF4-FFF2-40B4-BE49-F238E27FC236}">
                <a16:creationId xmlns:a16="http://schemas.microsoft.com/office/drawing/2014/main" id="{5BD747AF-23C9-4ED1-B565-D0EFCD732F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DC0BAC-166F-4252-BF0E-E2791461878E}"/>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1441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44357A1-544C-4E7F-A16D-99D880678F3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8331E5C-27A9-470F-935D-C314ABF99F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A86598-6DEB-4D65-B280-9998EDEEBB64}"/>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5" name="Fußzeilenplatzhalter 4">
            <a:extLst>
              <a:ext uri="{FF2B5EF4-FFF2-40B4-BE49-F238E27FC236}">
                <a16:creationId xmlns:a16="http://schemas.microsoft.com/office/drawing/2014/main" id="{9CB423C6-5BBE-4FE4-8820-54571E59A12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30A5D2-FF08-42AD-859C-2710B0C98AE7}"/>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59019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A2FCB-6794-4EB1-A017-7C4D6E454CA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6B9975-AA33-4EAA-A853-134AA215B22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83CE378-6E74-4087-AD9A-0662DE4966F3}"/>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5" name="Fußzeilenplatzhalter 4">
            <a:extLst>
              <a:ext uri="{FF2B5EF4-FFF2-40B4-BE49-F238E27FC236}">
                <a16:creationId xmlns:a16="http://schemas.microsoft.com/office/drawing/2014/main" id="{FC13B43B-F062-4DE4-9847-9D2A911B27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8DC1D7E-36E6-46B7-9B65-E62A19BD8BFB}"/>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28479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6DD11-2A80-4C6E-9B06-8DD0E788B27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B29B79B-C12F-409A-952D-B0267F196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5B69184-6C99-4C83-97A0-13129F8D10F8}"/>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5" name="Fußzeilenplatzhalter 4">
            <a:extLst>
              <a:ext uri="{FF2B5EF4-FFF2-40B4-BE49-F238E27FC236}">
                <a16:creationId xmlns:a16="http://schemas.microsoft.com/office/drawing/2014/main" id="{95F9A3FA-275B-47C4-859F-CC11B3CB0C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1D9D4D-5D9D-4903-9F74-2AEF4438F2BB}"/>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267264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3B83C-F4B3-4D34-93E6-618683EA34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C827F8-11AD-49DD-957D-6AD15EDB61A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9A3C893-2D29-4308-B122-9441E841BFF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CAE3F10-BEA6-48DF-8DB3-B1677BD7F522}"/>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6" name="Fußzeilenplatzhalter 5">
            <a:extLst>
              <a:ext uri="{FF2B5EF4-FFF2-40B4-BE49-F238E27FC236}">
                <a16:creationId xmlns:a16="http://schemas.microsoft.com/office/drawing/2014/main" id="{9D678040-F2D4-4F45-8DC1-E62982E62F8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421C599-B0B1-4025-87A0-5552CBEA8CAE}"/>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356636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A0808-499E-4BB8-9C66-398C0DC494F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C47A274-AF68-4CAB-BF64-1632FD705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280A04A-C9F7-4850-BAE6-B290EA6E953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49E32BD-798A-4129-BE70-EB59E403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75BB466-BEF7-4F64-A2A3-574C30ADD41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63F7404-AC66-42E8-A8D2-DF331ADFFA3E}"/>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8" name="Fußzeilenplatzhalter 7">
            <a:extLst>
              <a:ext uri="{FF2B5EF4-FFF2-40B4-BE49-F238E27FC236}">
                <a16:creationId xmlns:a16="http://schemas.microsoft.com/office/drawing/2014/main" id="{D0469198-DD2B-44C8-B88C-573EC09D5E2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FC6F923-3E76-4A40-959D-1D410BFA7564}"/>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131372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4D0A0-974C-4792-8CE7-D17D02AAC1E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C1638ED-3BD0-40DF-956F-10C40A542C76}"/>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4" name="Fußzeilenplatzhalter 3">
            <a:extLst>
              <a:ext uri="{FF2B5EF4-FFF2-40B4-BE49-F238E27FC236}">
                <a16:creationId xmlns:a16="http://schemas.microsoft.com/office/drawing/2014/main" id="{5D5160F7-2115-430C-82B1-2D3B9B1EB56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DAFACB8-063B-4158-904C-3A7E4D0CAB9A}"/>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381578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0EEC78C-6DF8-436F-91F9-7F05D688021B}"/>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3" name="Fußzeilenplatzhalter 2">
            <a:extLst>
              <a:ext uri="{FF2B5EF4-FFF2-40B4-BE49-F238E27FC236}">
                <a16:creationId xmlns:a16="http://schemas.microsoft.com/office/drawing/2014/main" id="{F48FF847-981D-4090-8ADC-1B644D2F598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4F50E3E-5707-459D-97A7-6FBBE7A4B876}"/>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325011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F6A19B-9290-4D44-BEC8-6451D5B1C6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405F4EE-01D5-4411-8662-CF575413F6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1AD87E9-3EF7-4090-B7EC-3B3EA62C6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2090D46-25DF-4E27-981E-37AA25488265}"/>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6" name="Fußzeilenplatzhalter 5">
            <a:extLst>
              <a:ext uri="{FF2B5EF4-FFF2-40B4-BE49-F238E27FC236}">
                <a16:creationId xmlns:a16="http://schemas.microsoft.com/office/drawing/2014/main" id="{DE5C6DBB-859E-468C-9870-3B61095B6B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E7BE82-35FF-4355-B249-9A187DEFBEBD}"/>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280735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32B88-8F06-47F7-92A4-4214A2A2A0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BAA8210-7FAD-47CE-B9D5-F2698D2D0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F115840-7A7C-4073-B8F7-9F34F6F0E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8444C2-01D7-4F80-881E-6666A1F6CC3B}"/>
              </a:ext>
            </a:extLst>
          </p:cNvPr>
          <p:cNvSpPr>
            <a:spLocks noGrp="1"/>
          </p:cNvSpPr>
          <p:nvPr>
            <p:ph type="dt" sz="half" idx="10"/>
          </p:nvPr>
        </p:nvSpPr>
        <p:spPr/>
        <p:txBody>
          <a:bodyPr/>
          <a:lstStyle/>
          <a:p>
            <a:fld id="{F87B4149-C853-456E-99C1-6EAB68C0E713}" type="datetimeFigureOut">
              <a:rPr lang="de-DE" smtClean="0"/>
              <a:t>28.11.2021</a:t>
            </a:fld>
            <a:endParaRPr lang="de-DE"/>
          </a:p>
        </p:txBody>
      </p:sp>
      <p:sp>
        <p:nvSpPr>
          <p:cNvPr id="6" name="Fußzeilenplatzhalter 5">
            <a:extLst>
              <a:ext uri="{FF2B5EF4-FFF2-40B4-BE49-F238E27FC236}">
                <a16:creationId xmlns:a16="http://schemas.microsoft.com/office/drawing/2014/main" id="{B1C3974F-2722-4239-B93E-5F671070D60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51C4D63-A800-43BA-8ED4-4686527F5907}"/>
              </a:ext>
            </a:extLst>
          </p:cNvPr>
          <p:cNvSpPr>
            <a:spLocks noGrp="1"/>
          </p:cNvSpPr>
          <p:nvPr>
            <p:ph type="sldNum" sz="quarter" idx="12"/>
          </p:nvPr>
        </p:nvSpPr>
        <p:spPr/>
        <p:txBody>
          <a:bodyPr/>
          <a:lstStyle/>
          <a:p>
            <a:fld id="{CA729E80-3BC9-4C25-B0CE-29A946165DD6}" type="slidenum">
              <a:rPr lang="de-DE" smtClean="0"/>
              <a:t>‹Nr.›</a:t>
            </a:fld>
            <a:endParaRPr lang="de-DE"/>
          </a:p>
        </p:txBody>
      </p:sp>
    </p:spTree>
    <p:extLst>
      <p:ext uri="{BB962C8B-B14F-4D97-AF65-F5344CB8AC3E}">
        <p14:creationId xmlns:p14="http://schemas.microsoft.com/office/powerpoint/2010/main" val="281514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3765B6C-CFCC-40FD-9C80-C024D27A2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2EAF3EE-F0F8-423D-A8A9-DA9273065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BD999D-0BD1-4DDB-8429-1C9BEFF92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B4149-C853-456E-99C1-6EAB68C0E713}" type="datetimeFigureOut">
              <a:rPr lang="de-DE" smtClean="0"/>
              <a:t>28.11.2021</a:t>
            </a:fld>
            <a:endParaRPr lang="de-DE"/>
          </a:p>
        </p:txBody>
      </p:sp>
      <p:sp>
        <p:nvSpPr>
          <p:cNvPr id="5" name="Fußzeilenplatzhalter 4">
            <a:extLst>
              <a:ext uri="{FF2B5EF4-FFF2-40B4-BE49-F238E27FC236}">
                <a16:creationId xmlns:a16="http://schemas.microsoft.com/office/drawing/2014/main" id="{BBD3097F-71F3-4177-AB9A-9FF83336A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DED260E-BFC8-4565-9357-7D3448DF4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29E80-3BC9-4C25-B0CE-29A946165DD6}" type="slidenum">
              <a:rPr lang="de-DE" smtClean="0"/>
              <a:t>‹Nr.›</a:t>
            </a:fld>
            <a:endParaRPr lang="de-DE"/>
          </a:p>
        </p:txBody>
      </p:sp>
    </p:spTree>
    <p:extLst>
      <p:ext uri="{BB962C8B-B14F-4D97-AF65-F5344CB8AC3E}">
        <p14:creationId xmlns:p14="http://schemas.microsoft.com/office/powerpoint/2010/main" val="246753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fz-sternschnuppe.de/"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buero.muelldorf@kathkirche-mmm.de" TargetMode="External"/><Relationship Id="rId5" Type="http://schemas.openxmlformats.org/officeDocument/2006/relationships/hyperlink" Target="http://www.kathkirche-mmm.de/" TargetMode="External"/><Relationship Id="rId4" Type="http://schemas.openxmlformats.org/officeDocument/2006/relationships/hyperlink" Target="mailto:familienzentrum-sternschnuppe@katholisch-sankt-augusti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E6FFF26-8DE6-4BB2-919A-E2AFDFF6F29B}"/>
              </a:ext>
            </a:extLst>
          </p:cNvPr>
          <p:cNvPicPr>
            <a:picLocks noChangeAspect="1"/>
          </p:cNvPicPr>
          <p:nvPr/>
        </p:nvPicPr>
        <p:blipFill>
          <a:blip r:embed="rId2"/>
          <a:stretch>
            <a:fillRect/>
          </a:stretch>
        </p:blipFill>
        <p:spPr>
          <a:xfrm>
            <a:off x="9526822" y="432964"/>
            <a:ext cx="1572904" cy="1414395"/>
          </a:xfrm>
          <a:prstGeom prst="rect">
            <a:avLst/>
          </a:prstGeom>
        </p:spPr>
      </p:pic>
      <p:sp>
        <p:nvSpPr>
          <p:cNvPr id="8" name="Textfeld 7">
            <a:extLst>
              <a:ext uri="{FF2B5EF4-FFF2-40B4-BE49-F238E27FC236}">
                <a16:creationId xmlns:a16="http://schemas.microsoft.com/office/drawing/2014/main" id="{2BBF19EF-2DA3-457B-94A8-CE1658122EB8}"/>
              </a:ext>
            </a:extLst>
          </p:cNvPr>
          <p:cNvSpPr txBox="1"/>
          <p:nvPr/>
        </p:nvSpPr>
        <p:spPr>
          <a:xfrm>
            <a:off x="8805996" y="1964242"/>
            <a:ext cx="3014555" cy="4546245"/>
          </a:xfrm>
          <a:prstGeom prst="rect">
            <a:avLst/>
          </a:prstGeom>
          <a:noFill/>
        </p:spPr>
        <p:txBody>
          <a:bodyPr wrap="square">
            <a:spAutoFit/>
          </a:bodyPr>
          <a:lstStyle/>
          <a:p>
            <a:pPr algn="ctr">
              <a:lnSpc>
                <a:spcPct val="150000"/>
              </a:lnSpc>
            </a:pPr>
            <a:r>
              <a:rPr lang="de-DE" sz="1200" b="1" dirty="0">
                <a:effectLst/>
                <a:latin typeface="Comic Sans MS" panose="030F0702030302020204" pitchFamily="66" charset="0"/>
                <a:ea typeface="Times New Roman" panose="02020603050405020304" pitchFamily="18" charset="0"/>
              </a:rPr>
              <a:t>Familienzentrum Sternschnuppe</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200" dirty="0" err="1">
                <a:effectLst/>
                <a:latin typeface="Comic Sans MS" panose="030F0702030302020204" pitchFamily="66" charset="0"/>
                <a:ea typeface="Times New Roman" panose="02020603050405020304" pitchFamily="18" charset="0"/>
              </a:rPr>
              <a:t>Niederpleiser</a:t>
            </a:r>
            <a:r>
              <a:rPr lang="de-DE" sz="1200" dirty="0">
                <a:effectLst/>
                <a:latin typeface="Comic Sans MS" panose="030F0702030302020204" pitchFamily="66" charset="0"/>
                <a:ea typeface="Times New Roman" panose="02020603050405020304" pitchFamily="18" charset="0"/>
              </a:rPr>
              <a:t> Str. 16</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200" dirty="0">
                <a:effectLst/>
                <a:latin typeface="Comic Sans MS" panose="030F0702030302020204" pitchFamily="66" charset="0"/>
                <a:ea typeface="Times New Roman" panose="02020603050405020304" pitchFamily="18" charset="0"/>
              </a:rPr>
              <a:t>53757 Sankt Augustin-Mülldorf</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200" dirty="0">
                <a:effectLst/>
                <a:latin typeface="Comic Sans MS" panose="030F0702030302020204" pitchFamily="66" charset="0"/>
                <a:ea typeface="Times New Roman" panose="02020603050405020304" pitchFamily="18" charset="0"/>
              </a:rPr>
              <a:t>Tel. 02241-34 17 45</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dirty="0">
                <a:effectLst/>
                <a:latin typeface="Comic Sans MS" panose="030F0702030302020204" pitchFamily="66" charset="0"/>
                <a:ea typeface="Times New Roman" panose="02020603050405020304" pitchFamily="18" charset="0"/>
              </a:rPr>
              <a:t>Fax 02241-34 32 33</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u="sng" dirty="0">
                <a:solidFill>
                  <a:srgbClr val="0000FF"/>
                </a:solidFill>
                <a:effectLst/>
                <a:latin typeface="Comic Sans MS" panose="030F0702030302020204" pitchFamily="66" charset="0"/>
                <a:ea typeface="Times New Roman" panose="02020603050405020304" pitchFamily="18" charset="0"/>
                <a:hlinkClick r:id="rId3"/>
              </a:rPr>
              <a:t>www.</a:t>
            </a:r>
            <a:r>
              <a:rPr lang="de-DE" sz="1000" u="sng" dirty="0">
                <a:solidFill>
                  <a:srgbClr val="0000FF"/>
                </a:solidFill>
                <a:latin typeface="Comic Sans MS" panose="030F0702030302020204" pitchFamily="66" charset="0"/>
                <a:ea typeface="Times New Roman" panose="02020603050405020304" pitchFamily="18" charset="0"/>
                <a:hlinkClick r:id="rId3"/>
              </a:rPr>
              <a:t>fz-sternschnuppe.</a:t>
            </a:r>
            <a:r>
              <a:rPr lang="de-DE" sz="1000" u="sng" dirty="0">
                <a:solidFill>
                  <a:srgbClr val="0000FF"/>
                </a:solidFill>
                <a:effectLst/>
                <a:latin typeface="Comic Sans MS" panose="030F0702030302020204" pitchFamily="66" charset="0"/>
                <a:ea typeface="Times New Roman" panose="02020603050405020304" pitchFamily="18" charset="0"/>
                <a:hlinkClick r:id="rId3"/>
              </a:rPr>
              <a:t>de</a:t>
            </a:r>
            <a:r>
              <a:rPr lang="de-DE" sz="1000" dirty="0">
                <a:effectLst/>
                <a:latin typeface="Comic Sans MS" panose="030F0702030302020204" pitchFamily="66"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dirty="0">
                <a:effectLst/>
                <a:latin typeface="Comic Sans MS" panose="030F0702030302020204" pitchFamily="66" charset="0"/>
                <a:ea typeface="Times New Roman" panose="02020603050405020304" pitchFamily="18" charset="0"/>
              </a:rPr>
              <a:t>Email: </a:t>
            </a:r>
            <a:r>
              <a:rPr lang="de-DE" sz="1000" dirty="0">
                <a:effectLst/>
                <a:latin typeface="Comic Sans MS" panose="030F0702030302020204" pitchFamily="66" charset="0"/>
                <a:ea typeface="Times New Roman" panose="02020603050405020304" pitchFamily="18" charset="0"/>
                <a:hlinkClick r:id="rId4"/>
              </a:rPr>
              <a:t>familienzentrum-sternschnuppe@katholisch-sankt-augustin.de</a:t>
            </a:r>
            <a:endParaRPr lang="de-DE" sz="1000" u="sng" dirty="0">
              <a:solidFill>
                <a:srgbClr val="0000FF"/>
              </a:solidFill>
              <a:effectLst/>
              <a:latin typeface="Comic Sans MS" panose="030F0702030302020204" pitchFamily="66" charset="0"/>
              <a:ea typeface="Times New Roman" panose="02020603050405020304" pitchFamily="18" charset="0"/>
            </a:endParaRPr>
          </a:p>
          <a:p>
            <a:pPr algn="ctr">
              <a:lnSpc>
                <a:spcPct val="150000"/>
              </a:lnSpc>
            </a:pPr>
            <a:r>
              <a:rPr lang="de-DE" sz="1000" dirty="0">
                <a:effectLst/>
                <a:latin typeface="Comic Sans MS" panose="030F0702030302020204" pitchFamily="66"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200" b="1" dirty="0">
                <a:effectLst/>
                <a:latin typeface="Comic Sans MS" panose="030F0702030302020204" pitchFamily="66" charset="0"/>
                <a:ea typeface="Times New Roman" panose="02020603050405020304" pitchFamily="18" charset="0"/>
              </a:rPr>
              <a:t>Öffnungszeiten:</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200" dirty="0">
                <a:effectLst/>
                <a:latin typeface="Comic Sans MS" panose="030F0702030302020204" pitchFamily="66" charset="0"/>
                <a:ea typeface="Times New Roman" panose="02020603050405020304" pitchFamily="18" charset="0"/>
              </a:rPr>
              <a:t>MO – DO 7. 00 Uhr – 16.30 Uhr</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200" dirty="0">
                <a:effectLst/>
                <a:latin typeface="Comic Sans MS" panose="030F0702030302020204" pitchFamily="66" charset="0"/>
                <a:ea typeface="Times New Roman" panose="02020603050405020304" pitchFamily="18" charset="0"/>
              </a:rPr>
              <a:t>FR 7.00 Uhr – 14.00 Uhr</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dirty="0">
                <a:effectLst/>
                <a:latin typeface="Comic Sans MS" panose="030F0702030302020204" pitchFamily="66"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b="1" dirty="0">
                <a:effectLst/>
                <a:latin typeface="Comic Sans MS" panose="030F0702030302020204" pitchFamily="66" charset="0"/>
                <a:ea typeface="Times New Roman" panose="02020603050405020304" pitchFamily="18" charset="0"/>
              </a:rPr>
              <a:t>Träger</a:t>
            </a:r>
            <a:r>
              <a:rPr lang="de-DE" sz="1000" dirty="0">
                <a:effectLst/>
                <a:latin typeface="Comic Sans MS" panose="030F0702030302020204" pitchFamily="66" charset="0"/>
                <a:ea typeface="Times New Roman" panose="02020603050405020304" pitchFamily="18" charset="0"/>
              </a:rPr>
              <a:t>: KGV Sankt Augustin</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dirty="0">
                <a:effectLst/>
                <a:latin typeface="Comic Sans MS" panose="030F0702030302020204" pitchFamily="66" charset="0"/>
                <a:ea typeface="Times New Roman" panose="02020603050405020304" pitchFamily="18" charset="0"/>
              </a:rPr>
              <a:t>Marienkirchstraße 8a</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dirty="0">
                <a:effectLst/>
                <a:latin typeface="Comic Sans MS" panose="030F0702030302020204" pitchFamily="66" charset="0"/>
                <a:ea typeface="Times New Roman" panose="02020603050405020304" pitchFamily="18" charset="0"/>
              </a:rPr>
              <a:t>53757 Sankt Augustin</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000" u="sng" dirty="0">
                <a:solidFill>
                  <a:srgbClr val="0000FF"/>
                </a:solidFill>
                <a:effectLst/>
                <a:latin typeface="Comic Sans MS" panose="030F0702030302020204" pitchFamily="66" charset="0"/>
                <a:ea typeface="Times New Roman" panose="02020603050405020304" pitchFamily="18" charset="0"/>
                <a:hlinkClick r:id="rId5"/>
              </a:rPr>
              <a:t>www.kathkirche-mmm.de</a:t>
            </a:r>
            <a:r>
              <a:rPr lang="de-DE" sz="1000" dirty="0">
                <a:effectLst/>
                <a:latin typeface="Comic Sans MS" panose="030F0702030302020204" pitchFamily="66"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nSpc>
                <a:spcPct val="150000"/>
              </a:lnSpc>
            </a:pPr>
            <a:r>
              <a:rPr lang="de-DE" sz="1000" dirty="0">
                <a:effectLst/>
                <a:latin typeface="Comic Sans MS" panose="030F0702030302020204" pitchFamily="66" charset="0"/>
                <a:ea typeface="Times New Roman" panose="02020603050405020304" pitchFamily="18" charset="0"/>
                <a:cs typeface="Times New Roman" panose="02020603050405020304" pitchFamily="18" charset="0"/>
              </a:rPr>
              <a:t>Email: </a:t>
            </a:r>
            <a:r>
              <a:rPr lang="de-DE" sz="10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6"/>
              </a:rPr>
              <a:t>buero.muelldorf@kathkirche-mmm.de</a:t>
            </a:r>
            <a:endParaRPr lang="de-DE" dirty="0"/>
          </a:p>
        </p:txBody>
      </p:sp>
      <p:sp>
        <p:nvSpPr>
          <p:cNvPr id="12" name="Textfeld 11">
            <a:extLst>
              <a:ext uri="{FF2B5EF4-FFF2-40B4-BE49-F238E27FC236}">
                <a16:creationId xmlns:a16="http://schemas.microsoft.com/office/drawing/2014/main" id="{7516C4D6-F0D5-4639-85F5-E5F4FEA6A645}"/>
              </a:ext>
            </a:extLst>
          </p:cNvPr>
          <p:cNvSpPr txBox="1"/>
          <p:nvPr/>
        </p:nvSpPr>
        <p:spPr>
          <a:xfrm>
            <a:off x="4979213" y="5210308"/>
            <a:ext cx="2233574" cy="954107"/>
          </a:xfrm>
          <a:prstGeom prst="rect">
            <a:avLst/>
          </a:prstGeom>
          <a:noFill/>
        </p:spPr>
        <p:txBody>
          <a:bodyPr wrap="square">
            <a:spAutoFit/>
          </a:bodyPr>
          <a:lstStyle/>
          <a:p>
            <a:pPr algn="ctr"/>
            <a:r>
              <a:rPr lang="de-DE" sz="1400" i="1" dirty="0">
                <a:solidFill>
                  <a:srgbClr val="0070C0"/>
                </a:solidFill>
                <a:effectLst/>
                <a:latin typeface="Comic Sans MS" panose="030F0702030302020204" pitchFamily="66" charset="0"/>
                <a:ea typeface="Times New Roman" panose="02020603050405020304" pitchFamily="18" charset="0"/>
              </a:rPr>
              <a:t>Wenn Kinder klein sind,</a:t>
            </a:r>
            <a:endParaRPr lang="de-DE" sz="1400" dirty="0">
              <a:solidFill>
                <a:srgbClr val="0070C0"/>
              </a:solidFill>
              <a:effectLst/>
              <a:latin typeface="Times New Roman" panose="02020603050405020304" pitchFamily="18" charset="0"/>
              <a:ea typeface="Times New Roman" panose="02020603050405020304" pitchFamily="18" charset="0"/>
            </a:endParaRPr>
          </a:p>
          <a:p>
            <a:pPr algn="ctr"/>
            <a:r>
              <a:rPr lang="de-DE" sz="1400" i="1" dirty="0">
                <a:solidFill>
                  <a:srgbClr val="0070C0"/>
                </a:solidFill>
                <a:effectLst/>
                <a:latin typeface="Comic Sans MS" panose="030F0702030302020204" pitchFamily="66" charset="0"/>
                <a:ea typeface="Times New Roman" panose="02020603050405020304" pitchFamily="18" charset="0"/>
              </a:rPr>
              <a:t>gib ihnen Wurzeln.</a:t>
            </a:r>
            <a:endParaRPr lang="de-DE" sz="1400" dirty="0">
              <a:solidFill>
                <a:srgbClr val="0070C0"/>
              </a:solidFill>
              <a:effectLst/>
              <a:latin typeface="Times New Roman" panose="02020603050405020304" pitchFamily="18" charset="0"/>
              <a:ea typeface="Times New Roman" panose="02020603050405020304" pitchFamily="18" charset="0"/>
            </a:endParaRPr>
          </a:p>
          <a:p>
            <a:pPr algn="ctr"/>
            <a:r>
              <a:rPr lang="de-DE" sz="1400" i="1" dirty="0">
                <a:solidFill>
                  <a:srgbClr val="0070C0"/>
                </a:solidFill>
                <a:effectLst/>
                <a:latin typeface="Comic Sans MS" panose="030F0702030302020204" pitchFamily="66" charset="0"/>
                <a:ea typeface="Times New Roman" panose="02020603050405020304" pitchFamily="18" charset="0"/>
              </a:rPr>
              <a:t>Wenn sie groß sind,</a:t>
            </a:r>
            <a:endParaRPr lang="de-DE" sz="1400" dirty="0">
              <a:solidFill>
                <a:srgbClr val="0070C0"/>
              </a:solidFill>
              <a:effectLst/>
              <a:latin typeface="Times New Roman" panose="02020603050405020304" pitchFamily="18" charset="0"/>
              <a:ea typeface="Times New Roman" panose="02020603050405020304" pitchFamily="18" charset="0"/>
            </a:endParaRPr>
          </a:p>
          <a:p>
            <a:pPr algn="ctr"/>
            <a:r>
              <a:rPr lang="de-DE" sz="1400" i="1" dirty="0">
                <a:solidFill>
                  <a:srgbClr val="0070C0"/>
                </a:solidFill>
                <a:effectLst/>
                <a:latin typeface="Comic Sans MS" panose="030F0702030302020204" pitchFamily="66" charset="0"/>
                <a:ea typeface="Times New Roman" panose="02020603050405020304" pitchFamily="18" charset="0"/>
              </a:rPr>
              <a:t>gib ihnen Flügel.</a:t>
            </a:r>
            <a:endParaRPr lang="de-DE" sz="1400" dirty="0">
              <a:solidFill>
                <a:srgbClr val="0070C0"/>
              </a:solidFill>
              <a:effectLst/>
              <a:latin typeface="Times New Roman" panose="02020603050405020304" pitchFamily="18" charset="0"/>
              <a:ea typeface="Times New Roman" panose="02020603050405020304" pitchFamily="18" charset="0"/>
            </a:endParaRPr>
          </a:p>
        </p:txBody>
      </p:sp>
      <p:sp>
        <p:nvSpPr>
          <p:cNvPr id="15" name="Textfeld 14">
            <a:extLst>
              <a:ext uri="{FF2B5EF4-FFF2-40B4-BE49-F238E27FC236}">
                <a16:creationId xmlns:a16="http://schemas.microsoft.com/office/drawing/2014/main" id="{7735DE46-DFC2-48B0-860A-973B161A6AAE}"/>
              </a:ext>
            </a:extLst>
          </p:cNvPr>
          <p:cNvSpPr txBox="1"/>
          <p:nvPr/>
        </p:nvSpPr>
        <p:spPr>
          <a:xfrm>
            <a:off x="459130" y="3729858"/>
            <a:ext cx="3273002" cy="2839239"/>
          </a:xfrm>
          <a:prstGeom prst="rect">
            <a:avLst/>
          </a:prstGeom>
          <a:noFill/>
        </p:spPr>
        <p:txBody>
          <a:bodyPr wrap="square">
            <a:spAutoFit/>
          </a:bodyPr>
          <a:lstStyle/>
          <a:p>
            <a:pPr algn="just"/>
            <a:r>
              <a:rPr lang="de-DE" sz="1050" b="1" dirty="0">
                <a:effectLst/>
                <a:latin typeface="Comic Sans MS" panose="030F0702030302020204" pitchFamily="66" charset="0"/>
                <a:ea typeface="Times New Roman" panose="02020603050405020304" pitchFamily="18" charset="0"/>
              </a:rPr>
              <a:t>Unser Familienzentrum bietet:</a:t>
            </a:r>
          </a:p>
          <a:p>
            <a:pPr algn="just"/>
            <a:endParaRPr lang="de-DE" sz="105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50" dirty="0">
                <a:effectLst/>
                <a:latin typeface="Comic Sans MS" panose="030F0702030302020204" pitchFamily="66" charset="0"/>
                <a:ea typeface="Times New Roman" panose="02020603050405020304" pitchFamily="18" charset="0"/>
              </a:rPr>
              <a:t>Individuelle Beratung, Information und bei Bedarf Weitervermittlung z.B. an die Kindertagespflege, den Lotsenpunkt oder die Familienberatungsstelle </a:t>
            </a:r>
            <a:endParaRPr lang="de-DE" sz="105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50" dirty="0">
                <a:effectLst/>
                <a:latin typeface="Comic Sans MS" panose="030F0702030302020204" pitchFamily="66" charset="0"/>
                <a:ea typeface="Times New Roman" panose="02020603050405020304" pitchFamily="18" charset="0"/>
              </a:rPr>
              <a:t>Interdisziplinäre Zusammenarbeit mit Beratungsstellen und therapeutischen Einrichtungen zum Wohle der Kinder &amp; Familien in verschiedenen Bereichen </a:t>
            </a:r>
            <a:endParaRPr lang="de-DE" sz="105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50" dirty="0">
                <a:effectLst/>
                <a:latin typeface="Comic Sans MS" panose="030F0702030302020204" pitchFamily="66" charset="0"/>
                <a:ea typeface="Times New Roman" panose="02020603050405020304" pitchFamily="18" charset="0"/>
              </a:rPr>
              <a:t>Vielfältige Angebote rund um und mit Familien z.B. </a:t>
            </a:r>
            <a:r>
              <a:rPr lang="de-DE" sz="1050">
                <a:effectLst/>
                <a:latin typeface="Comic Sans MS" panose="030F0702030302020204" pitchFamily="66" charset="0"/>
                <a:ea typeface="Times New Roman" panose="02020603050405020304" pitchFamily="18" charset="0"/>
              </a:rPr>
              <a:t>Lego-Workshop</a:t>
            </a:r>
            <a:endParaRPr lang="de-DE" sz="1050" dirty="0">
              <a:effectLst/>
              <a:latin typeface="Comic Sans MS" panose="030F0702030302020204" pitchFamily="66" charset="0"/>
              <a:ea typeface="Times New Roman" panose="02020603050405020304" pitchFamily="18" charset="0"/>
            </a:endParaRPr>
          </a:p>
          <a:p>
            <a:pPr marL="342900" lvl="0" indent="-342900" algn="just">
              <a:buFont typeface="Symbol" panose="05050102010706020507" pitchFamily="18" charset="2"/>
              <a:buChar char=""/>
            </a:pPr>
            <a:r>
              <a:rPr lang="de-DE" sz="1050" dirty="0">
                <a:latin typeface="Comic Sans MS" panose="030F0702030302020204" pitchFamily="66" charset="0"/>
                <a:ea typeface="Times New Roman" panose="02020603050405020304" pitchFamily="18" charset="0"/>
              </a:rPr>
              <a:t>Themenabende</a:t>
            </a:r>
          </a:p>
          <a:p>
            <a:pPr marL="342900" lvl="0" indent="-342900" algn="just">
              <a:buFont typeface="Symbol" panose="05050102010706020507" pitchFamily="18" charset="2"/>
              <a:buChar char=""/>
            </a:pPr>
            <a:r>
              <a:rPr lang="de-DE" sz="1050" dirty="0">
                <a:effectLst/>
                <a:latin typeface="Comic Sans MS" panose="030F0702030302020204" pitchFamily="66" charset="0"/>
                <a:ea typeface="Times New Roman" panose="02020603050405020304" pitchFamily="18" charset="0"/>
              </a:rPr>
              <a:t>Offenes Eltern-Café </a:t>
            </a:r>
          </a:p>
          <a:p>
            <a:pPr marL="342900" lvl="0" indent="-342900" algn="just">
              <a:buFont typeface="Symbol" panose="05050102010706020507" pitchFamily="18" charset="2"/>
              <a:buChar char=""/>
            </a:pPr>
            <a:r>
              <a:rPr lang="de-DE" sz="1050" dirty="0">
                <a:effectLst/>
                <a:latin typeface="Comic Sans MS" panose="030F0702030302020204" pitchFamily="66" charset="0"/>
                <a:ea typeface="Times New Roman" panose="02020603050405020304" pitchFamily="18" charset="0"/>
              </a:rPr>
              <a:t>Täglich frisch gekochtes Mittagessen für die Kinder</a:t>
            </a:r>
            <a:endParaRPr lang="de-DE" sz="105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50" dirty="0">
                <a:effectLst/>
                <a:latin typeface="Comic Sans MS" panose="030F0702030302020204" pitchFamily="66" charset="0"/>
                <a:ea typeface="Times New Roman" panose="02020603050405020304" pitchFamily="18" charset="0"/>
              </a:rPr>
              <a:t>Meins wird Deins!</a:t>
            </a:r>
            <a:endParaRPr lang="de-DE" sz="1050" dirty="0">
              <a:effectLst/>
              <a:latin typeface="Times New Roman" panose="02020603050405020304" pitchFamily="18" charset="0"/>
              <a:ea typeface="Times New Roman" panose="02020603050405020304" pitchFamily="18" charset="0"/>
            </a:endParaRPr>
          </a:p>
        </p:txBody>
      </p:sp>
      <p:pic>
        <p:nvPicPr>
          <p:cNvPr id="16" name="Grafik 15">
            <a:extLst>
              <a:ext uri="{FF2B5EF4-FFF2-40B4-BE49-F238E27FC236}">
                <a16:creationId xmlns:a16="http://schemas.microsoft.com/office/drawing/2014/main" id="{0FD3673C-6BCE-4DF0-B817-4D72FEB051D0}"/>
              </a:ext>
            </a:extLst>
          </p:cNvPr>
          <p:cNvPicPr>
            <a:picLocks noChangeAspect="1"/>
          </p:cNvPicPr>
          <p:nvPr/>
        </p:nvPicPr>
        <p:blipFill>
          <a:blip r:embed="rId7"/>
          <a:stretch>
            <a:fillRect/>
          </a:stretch>
        </p:blipFill>
        <p:spPr>
          <a:xfrm>
            <a:off x="1049536" y="1059109"/>
            <a:ext cx="1989296" cy="2122359"/>
          </a:xfrm>
          <a:prstGeom prst="rect">
            <a:avLst/>
          </a:prstGeom>
        </p:spPr>
      </p:pic>
      <p:pic>
        <p:nvPicPr>
          <p:cNvPr id="23" name="Grafik 22">
            <a:extLst>
              <a:ext uri="{FF2B5EF4-FFF2-40B4-BE49-F238E27FC236}">
                <a16:creationId xmlns:a16="http://schemas.microsoft.com/office/drawing/2014/main" id="{3EFF4843-EE49-431B-9AFA-15F9F6F7BF9A}"/>
              </a:ext>
            </a:extLst>
          </p:cNvPr>
          <p:cNvPicPr>
            <a:picLocks noChangeAspect="1"/>
          </p:cNvPicPr>
          <p:nvPr/>
        </p:nvPicPr>
        <p:blipFill>
          <a:blip r:embed="rId8"/>
          <a:stretch>
            <a:fillRect/>
          </a:stretch>
        </p:blipFill>
        <p:spPr>
          <a:xfrm>
            <a:off x="5101352" y="2133587"/>
            <a:ext cx="1989296" cy="2649974"/>
          </a:xfrm>
          <a:prstGeom prst="rect">
            <a:avLst/>
          </a:prstGeom>
        </p:spPr>
      </p:pic>
      <p:sp>
        <p:nvSpPr>
          <p:cNvPr id="2" name="Textfeld 1">
            <a:extLst>
              <a:ext uri="{FF2B5EF4-FFF2-40B4-BE49-F238E27FC236}">
                <a16:creationId xmlns:a16="http://schemas.microsoft.com/office/drawing/2014/main" id="{6E2F5356-B50A-4484-8E13-7CED673675E4}"/>
              </a:ext>
            </a:extLst>
          </p:cNvPr>
          <p:cNvSpPr txBox="1"/>
          <p:nvPr/>
        </p:nvSpPr>
        <p:spPr>
          <a:xfrm>
            <a:off x="4417323" y="1059109"/>
            <a:ext cx="3589444" cy="646331"/>
          </a:xfrm>
          <a:prstGeom prst="rect">
            <a:avLst/>
          </a:prstGeom>
          <a:noFill/>
        </p:spPr>
        <p:txBody>
          <a:bodyPr wrap="none" rtlCol="0">
            <a:spAutoFit/>
          </a:bodyPr>
          <a:lstStyle/>
          <a:p>
            <a:pPr algn="ctr"/>
            <a:r>
              <a:rPr lang="de-DE" sz="1200" dirty="0">
                <a:solidFill>
                  <a:srgbClr val="0070C0"/>
                </a:solidFill>
                <a:latin typeface="Comic Sans MS" panose="030F0702030302020204" pitchFamily="66" charset="0"/>
              </a:rPr>
              <a:t>Eine Familie ist wie ein Baum:</a:t>
            </a:r>
          </a:p>
          <a:p>
            <a:pPr algn="ctr"/>
            <a:r>
              <a:rPr lang="de-DE" sz="1200" dirty="0">
                <a:solidFill>
                  <a:srgbClr val="0070C0"/>
                </a:solidFill>
                <a:latin typeface="Comic Sans MS" panose="030F0702030302020204" pitchFamily="66" charset="0"/>
              </a:rPr>
              <a:t>Die Wurzeln halten alles zusammen.</a:t>
            </a:r>
          </a:p>
          <a:p>
            <a:pPr algn="ctr"/>
            <a:r>
              <a:rPr lang="de-DE" sz="1200" dirty="0">
                <a:solidFill>
                  <a:srgbClr val="0070C0"/>
                </a:solidFill>
                <a:latin typeface="Comic Sans MS" panose="030F0702030302020204" pitchFamily="66" charset="0"/>
              </a:rPr>
              <a:t>Auch wenn die Äste in verschiedene Richtungen</a:t>
            </a:r>
          </a:p>
        </p:txBody>
      </p:sp>
      <p:sp>
        <p:nvSpPr>
          <p:cNvPr id="3" name="Textfeld 2">
            <a:extLst>
              <a:ext uri="{FF2B5EF4-FFF2-40B4-BE49-F238E27FC236}">
                <a16:creationId xmlns:a16="http://schemas.microsoft.com/office/drawing/2014/main" id="{0EFCBE6A-6F09-4A36-B426-13B644829224}"/>
              </a:ext>
            </a:extLst>
          </p:cNvPr>
          <p:cNvSpPr txBox="1"/>
          <p:nvPr/>
        </p:nvSpPr>
        <p:spPr>
          <a:xfrm rot="1531901">
            <a:off x="2258959" y="538091"/>
            <a:ext cx="1745063" cy="415498"/>
          </a:xfrm>
          <a:prstGeom prst="rect">
            <a:avLst/>
          </a:prstGeom>
          <a:noFill/>
        </p:spPr>
        <p:txBody>
          <a:bodyPr wrap="square" rtlCol="0">
            <a:spAutoFit/>
          </a:bodyPr>
          <a:lstStyle/>
          <a:p>
            <a:pPr algn="ctr"/>
            <a:r>
              <a:rPr lang="de-DE" sz="1050" dirty="0">
                <a:solidFill>
                  <a:srgbClr val="FF0000"/>
                </a:solidFill>
                <a:latin typeface="Comic Sans MS" panose="030F0702030302020204" pitchFamily="66" charset="0"/>
              </a:rPr>
              <a:t> Vereinbarkeit von Familie &amp; Beruf</a:t>
            </a:r>
          </a:p>
        </p:txBody>
      </p:sp>
      <p:sp>
        <p:nvSpPr>
          <p:cNvPr id="4" name="Textfeld 3">
            <a:extLst>
              <a:ext uri="{FF2B5EF4-FFF2-40B4-BE49-F238E27FC236}">
                <a16:creationId xmlns:a16="http://schemas.microsoft.com/office/drawing/2014/main" id="{51D1025B-46C8-40EC-BB22-48A973E90076}"/>
              </a:ext>
            </a:extLst>
          </p:cNvPr>
          <p:cNvSpPr txBox="1"/>
          <p:nvPr/>
        </p:nvSpPr>
        <p:spPr>
          <a:xfrm rot="20426103">
            <a:off x="348827" y="457301"/>
            <a:ext cx="1105231" cy="577081"/>
          </a:xfrm>
          <a:prstGeom prst="rect">
            <a:avLst/>
          </a:prstGeom>
          <a:noFill/>
        </p:spPr>
        <p:txBody>
          <a:bodyPr wrap="square" rtlCol="0">
            <a:spAutoFit/>
          </a:bodyPr>
          <a:lstStyle/>
          <a:p>
            <a:pPr algn="ctr"/>
            <a:r>
              <a:rPr lang="de-DE" sz="1050" dirty="0">
                <a:solidFill>
                  <a:srgbClr val="00B050"/>
                </a:solidFill>
                <a:latin typeface="Comic Sans MS" panose="030F0702030302020204" pitchFamily="66" charset="0"/>
              </a:rPr>
              <a:t>Unterstützung &amp; </a:t>
            </a:r>
          </a:p>
          <a:p>
            <a:pPr algn="ctr"/>
            <a:r>
              <a:rPr lang="de-DE" sz="1050" dirty="0">
                <a:solidFill>
                  <a:srgbClr val="00B050"/>
                </a:solidFill>
                <a:latin typeface="Comic Sans MS" panose="030F0702030302020204" pitchFamily="66" charset="0"/>
              </a:rPr>
              <a:t>Beratung</a:t>
            </a:r>
          </a:p>
        </p:txBody>
      </p:sp>
      <p:sp>
        <p:nvSpPr>
          <p:cNvPr id="5" name="Textfeld 4">
            <a:extLst>
              <a:ext uri="{FF2B5EF4-FFF2-40B4-BE49-F238E27FC236}">
                <a16:creationId xmlns:a16="http://schemas.microsoft.com/office/drawing/2014/main" id="{5B550955-7ACA-4A96-B258-00EBCC930BE5}"/>
              </a:ext>
            </a:extLst>
          </p:cNvPr>
          <p:cNvSpPr txBox="1"/>
          <p:nvPr/>
        </p:nvSpPr>
        <p:spPr>
          <a:xfrm>
            <a:off x="941959" y="3331616"/>
            <a:ext cx="2204450" cy="253916"/>
          </a:xfrm>
          <a:prstGeom prst="rect">
            <a:avLst/>
          </a:prstGeom>
          <a:noFill/>
        </p:spPr>
        <p:txBody>
          <a:bodyPr wrap="none" rtlCol="0">
            <a:spAutoFit/>
          </a:bodyPr>
          <a:lstStyle/>
          <a:p>
            <a:r>
              <a:rPr lang="de-DE" sz="1050" dirty="0">
                <a:solidFill>
                  <a:srgbClr val="0070C0"/>
                </a:solidFill>
                <a:latin typeface="Comic Sans MS" panose="030F0702030302020204" pitchFamily="66" charset="0"/>
              </a:rPr>
              <a:t>Familienbildung &amp; Partnerschaft</a:t>
            </a:r>
          </a:p>
        </p:txBody>
      </p:sp>
    </p:spTree>
    <p:extLst>
      <p:ext uri="{BB962C8B-B14F-4D97-AF65-F5344CB8AC3E}">
        <p14:creationId xmlns:p14="http://schemas.microsoft.com/office/powerpoint/2010/main" val="204801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1355CF08-E069-4B5B-97A2-4F61A9125DEF}"/>
              </a:ext>
            </a:extLst>
          </p:cNvPr>
          <p:cNvPicPr>
            <a:picLocks noChangeAspect="1"/>
          </p:cNvPicPr>
          <p:nvPr/>
        </p:nvPicPr>
        <p:blipFill>
          <a:blip r:embed="rId2"/>
          <a:stretch>
            <a:fillRect/>
          </a:stretch>
        </p:blipFill>
        <p:spPr>
          <a:xfrm>
            <a:off x="9300513" y="2165884"/>
            <a:ext cx="1566753" cy="2086809"/>
          </a:xfrm>
          <a:prstGeom prst="rect">
            <a:avLst/>
          </a:prstGeom>
        </p:spPr>
      </p:pic>
      <p:pic>
        <p:nvPicPr>
          <p:cNvPr id="16" name="Grafik 15">
            <a:extLst>
              <a:ext uri="{FF2B5EF4-FFF2-40B4-BE49-F238E27FC236}">
                <a16:creationId xmlns:a16="http://schemas.microsoft.com/office/drawing/2014/main" id="{4C88B347-6CF2-4F31-81FF-E72AFF117A46}"/>
              </a:ext>
            </a:extLst>
          </p:cNvPr>
          <p:cNvPicPr>
            <a:picLocks noChangeAspect="1"/>
          </p:cNvPicPr>
          <p:nvPr/>
        </p:nvPicPr>
        <p:blipFill>
          <a:blip r:embed="rId3"/>
          <a:stretch>
            <a:fillRect/>
          </a:stretch>
        </p:blipFill>
        <p:spPr>
          <a:xfrm>
            <a:off x="5752802" y="2165884"/>
            <a:ext cx="1451079" cy="1075549"/>
          </a:xfrm>
          <a:prstGeom prst="rect">
            <a:avLst/>
          </a:prstGeom>
        </p:spPr>
      </p:pic>
      <p:pic>
        <p:nvPicPr>
          <p:cNvPr id="4" name="Grafik 3">
            <a:extLst>
              <a:ext uri="{FF2B5EF4-FFF2-40B4-BE49-F238E27FC236}">
                <a16:creationId xmlns:a16="http://schemas.microsoft.com/office/drawing/2014/main" id="{D3F1F8A5-7871-49E4-98C3-5A872AE5A239}"/>
              </a:ext>
            </a:extLst>
          </p:cNvPr>
          <p:cNvPicPr>
            <a:picLocks noChangeAspect="1"/>
          </p:cNvPicPr>
          <p:nvPr/>
        </p:nvPicPr>
        <p:blipFill>
          <a:blip r:embed="rId4"/>
          <a:stretch>
            <a:fillRect/>
          </a:stretch>
        </p:blipFill>
        <p:spPr>
          <a:xfrm>
            <a:off x="442991" y="307226"/>
            <a:ext cx="2426417" cy="1819813"/>
          </a:xfrm>
          <a:prstGeom prst="rect">
            <a:avLst/>
          </a:prstGeom>
        </p:spPr>
      </p:pic>
      <p:sp>
        <p:nvSpPr>
          <p:cNvPr id="6" name="Textfeld 5">
            <a:extLst>
              <a:ext uri="{FF2B5EF4-FFF2-40B4-BE49-F238E27FC236}">
                <a16:creationId xmlns:a16="http://schemas.microsoft.com/office/drawing/2014/main" id="{742B22E1-F8C6-4414-8137-8B13C61164CD}"/>
              </a:ext>
            </a:extLst>
          </p:cNvPr>
          <p:cNvSpPr txBox="1"/>
          <p:nvPr/>
        </p:nvSpPr>
        <p:spPr>
          <a:xfrm>
            <a:off x="372130" y="2245234"/>
            <a:ext cx="3046438" cy="2092881"/>
          </a:xfrm>
          <a:prstGeom prst="rect">
            <a:avLst/>
          </a:prstGeom>
          <a:noFill/>
        </p:spPr>
        <p:txBody>
          <a:bodyPr wrap="square">
            <a:spAutoFit/>
          </a:bodyPr>
          <a:lstStyle/>
          <a:p>
            <a:r>
              <a:rPr lang="de-DE" sz="1000" b="1" dirty="0">
                <a:effectLst/>
                <a:latin typeface="Comic Sans MS" panose="030F0702030302020204" pitchFamily="66" charset="0"/>
                <a:ea typeface="Times New Roman" panose="02020603050405020304" pitchFamily="18" charset="0"/>
              </a:rPr>
              <a:t>Unsere Einrichtung:</a:t>
            </a:r>
            <a:endParaRPr lang="de-DE" sz="1200" dirty="0">
              <a:effectLst/>
              <a:latin typeface="Times New Roman" panose="02020603050405020304" pitchFamily="18" charset="0"/>
              <a:ea typeface="Times New Roman" panose="02020603050405020304" pitchFamily="18" charset="0"/>
            </a:endParaRPr>
          </a:p>
          <a:p>
            <a:endParaRPr lang="de-DE" sz="1000" dirty="0">
              <a:effectLst/>
              <a:latin typeface="Comic Sans MS" panose="030F0702030302020204" pitchFamily="66" charset="0"/>
              <a:ea typeface="Times New Roman" panose="02020603050405020304" pitchFamily="18" charset="0"/>
            </a:endParaRPr>
          </a:p>
          <a:p>
            <a:r>
              <a:rPr lang="de-DE" sz="1000" dirty="0">
                <a:effectLst/>
                <a:latin typeface="Comic Sans MS" panose="030F0702030302020204" pitchFamily="66" charset="0"/>
                <a:ea typeface="Times New Roman" panose="02020603050405020304" pitchFamily="18" charset="0"/>
              </a:rPr>
              <a:t>Die Sternschnuppe liegt im Ortskern von Mülldorf, direkt an der katholischen Kirche von St. Mariä Heimsuchung und besteht seit mehr als 60 Jahren. Der Kirchengemeinde war und ist es ein Anliegen, die Kita stetig aktuellen pädagogischen und wissenschaftlichen Standards anzupassen.</a:t>
            </a:r>
            <a:endParaRPr lang="de-DE" sz="1200" dirty="0">
              <a:effectLst/>
              <a:latin typeface="Times New Roman" panose="02020603050405020304" pitchFamily="18" charset="0"/>
              <a:ea typeface="Times New Roman" panose="02020603050405020304" pitchFamily="18" charset="0"/>
            </a:endParaRPr>
          </a:p>
          <a:p>
            <a:r>
              <a:rPr lang="de-DE" sz="1000" dirty="0">
                <a:effectLst/>
                <a:latin typeface="Comic Sans MS" panose="030F0702030302020204" pitchFamily="66"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r>
              <a:rPr lang="de-DE" sz="1000" dirty="0">
                <a:effectLst/>
                <a:latin typeface="Comic Sans MS" panose="030F0702030302020204" pitchFamily="66" charset="0"/>
                <a:ea typeface="Times New Roman" panose="02020603050405020304" pitchFamily="18" charset="0"/>
              </a:rPr>
              <a:t>Bei uns ist Platz für</a:t>
            </a:r>
            <a:r>
              <a:rPr lang="de-DE" sz="1000" dirty="0">
                <a:solidFill>
                  <a:srgbClr val="FF0000"/>
                </a:solidFill>
                <a:effectLst/>
                <a:latin typeface="Comic Sans MS" panose="030F0702030302020204" pitchFamily="66" charset="0"/>
                <a:ea typeface="Times New Roman" panose="02020603050405020304" pitchFamily="18" charset="0"/>
              </a:rPr>
              <a:t> 65 </a:t>
            </a:r>
            <a:r>
              <a:rPr lang="de-DE" sz="1000" dirty="0">
                <a:effectLst/>
                <a:latin typeface="Comic Sans MS" panose="030F0702030302020204" pitchFamily="66" charset="0"/>
                <a:ea typeface="Times New Roman" panose="02020603050405020304" pitchFamily="18" charset="0"/>
              </a:rPr>
              <a:t>Kinder mit und ohne besonderen Förderbedarf</a:t>
            </a:r>
            <a:r>
              <a:rPr lang="de-DE" sz="1000" dirty="0">
                <a:latin typeface="Comic Sans MS" panose="030F0702030302020204" pitchFamily="66" charset="0"/>
                <a:ea typeface="Times New Roman" panose="02020603050405020304" pitchFamily="18" charset="0"/>
              </a:rPr>
              <a:t> ab</a:t>
            </a:r>
            <a:r>
              <a:rPr lang="de-DE" sz="1000" dirty="0">
                <a:effectLst/>
                <a:latin typeface="Comic Sans MS" panose="030F0702030302020204" pitchFamily="66" charset="0"/>
                <a:ea typeface="Times New Roman" panose="02020603050405020304" pitchFamily="18" charset="0"/>
              </a:rPr>
              <a:t> 1 Jahr bis zur Einschulung in vier Gruppen.</a:t>
            </a:r>
            <a:endParaRPr lang="de-DE" sz="1200" dirty="0">
              <a:effectLst/>
              <a:latin typeface="Times New Roman" panose="02020603050405020304" pitchFamily="18" charset="0"/>
              <a:ea typeface="Times New Roman" panose="02020603050405020304" pitchFamily="18" charset="0"/>
            </a:endParaRPr>
          </a:p>
        </p:txBody>
      </p:sp>
      <p:pic>
        <p:nvPicPr>
          <p:cNvPr id="7" name="Grafik 6">
            <a:extLst>
              <a:ext uri="{FF2B5EF4-FFF2-40B4-BE49-F238E27FC236}">
                <a16:creationId xmlns:a16="http://schemas.microsoft.com/office/drawing/2014/main" id="{C3A88003-6FE5-4D5B-9C92-F3D1E67631A5}"/>
              </a:ext>
            </a:extLst>
          </p:cNvPr>
          <p:cNvPicPr>
            <a:picLocks noChangeAspect="1"/>
          </p:cNvPicPr>
          <p:nvPr/>
        </p:nvPicPr>
        <p:blipFill>
          <a:blip r:embed="rId5"/>
          <a:stretch>
            <a:fillRect/>
          </a:stretch>
        </p:blipFill>
        <p:spPr>
          <a:xfrm>
            <a:off x="1541927" y="4405776"/>
            <a:ext cx="9254637" cy="1064734"/>
          </a:xfrm>
          <a:prstGeom prst="rect">
            <a:avLst/>
          </a:prstGeom>
        </p:spPr>
      </p:pic>
      <p:sp>
        <p:nvSpPr>
          <p:cNvPr id="12" name="Textfeld 11">
            <a:extLst>
              <a:ext uri="{FF2B5EF4-FFF2-40B4-BE49-F238E27FC236}">
                <a16:creationId xmlns:a16="http://schemas.microsoft.com/office/drawing/2014/main" id="{EFCCE334-4812-4C5C-A8D9-F241E7D11E0D}"/>
              </a:ext>
            </a:extLst>
          </p:cNvPr>
          <p:cNvSpPr txBox="1"/>
          <p:nvPr/>
        </p:nvSpPr>
        <p:spPr>
          <a:xfrm>
            <a:off x="442991" y="5107032"/>
            <a:ext cx="2871295" cy="1508105"/>
          </a:xfrm>
          <a:prstGeom prst="rect">
            <a:avLst/>
          </a:prstGeom>
          <a:noFill/>
        </p:spPr>
        <p:txBody>
          <a:bodyPr wrap="square">
            <a:spAutoFit/>
          </a:bodyPr>
          <a:lstStyle/>
          <a:p>
            <a:r>
              <a:rPr lang="de-DE" sz="1000" b="1" dirty="0">
                <a:effectLst/>
                <a:latin typeface="Comic Sans MS" panose="030F0702030302020204" pitchFamily="66" charset="0"/>
                <a:ea typeface="Times New Roman" panose="02020603050405020304" pitchFamily="18" charset="0"/>
              </a:rPr>
              <a:t>Unser Team:</a:t>
            </a:r>
          </a:p>
          <a:p>
            <a:endParaRPr lang="de-DE"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effectLst/>
                <a:latin typeface="Comic Sans MS" panose="030F0702030302020204" pitchFamily="66" charset="0"/>
                <a:ea typeface="Times New Roman" panose="02020603050405020304" pitchFamily="18" charset="0"/>
              </a:rPr>
              <a:t>freigestellte Leitung</a:t>
            </a:r>
            <a:endParaRPr lang="de-DE"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effectLst/>
                <a:latin typeface="Comic Sans MS" panose="030F0702030302020204" pitchFamily="66" charset="0"/>
                <a:ea typeface="Times New Roman" panose="02020603050405020304" pitchFamily="18" charset="0"/>
              </a:rPr>
              <a:t>Erzieher/Heilpädagogen</a:t>
            </a:r>
            <a:endParaRPr lang="de-DE"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effectLst/>
                <a:latin typeface="Comic Sans MS" panose="030F0702030302020204" pitchFamily="66" charset="0"/>
                <a:ea typeface="Times New Roman" panose="02020603050405020304" pitchFamily="18" charset="0"/>
              </a:rPr>
              <a:t>Heilerziehungs-/Kinderpfleger</a:t>
            </a:r>
            <a:endParaRPr lang="de-DE"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solidFill>
                  <a:srgbClr val="FF0000"/>
                </a:solidFill>
                <a:effectLst/>
                <a:latin typeface="Comic Sans MS" panose="030F0702030302020204" pitchFamily="66" charset="0"/>
                <a:ea typeface="Times New Roman" panose="02020603050405020304" pitchFamily="18" charset="0"/>
              </a:rPr>
              <a:t>Sozialpädagogen</a:t>
            </a:r>
            <a:endParaRPr lang="de-DE" sz="1200" dirty="0">
              <a:solidFill>
                <a:srgbClr val="FF0000"/>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effectLst/>
                <a:latin typeface="Comic Sans MS" panose="030F0702030302020204" pitchFamily="66" charset="0"/>
                <a:ea typeface="Times New Roman" panose="02020603050405020304" pitchFamily="18" charset="0"/>
              </a:rPr>
              <a:t>Früh- und Kindheitspädagogen</a:t>
            </a:r>
            <a:endParaRPr lang="de-DE"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effectLst/>
                <a:latin typeface="Comic Sans MS" panose="030F0702030302020204" pitchFamily="66" charset="0"/>
                <a:ea typeface="Times New Roman" panose="02020603050405020304" pitchFamily="18" charset="0"/>
              </a:rPr>
              <a:t>Sprachtherapeut(en)</a:t>
            </a:r>
            <a:endParaRPr lang="de-DE" sz="12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de-DE" sz="1000" dirty="0">
                <a:effectLst/>
                <a:latin typeface="Comic Sans MS" panose="030F0702030302020204" pitchFamily="66" charset="0"/>
                <a:ea typeface="Times New Roman" panose="02020603050405020304" pitchFamily="18" charset="0"/>
              </a:rPr>
              <a:t>Köchin</a:t>
            </a:r>
            <a:endParaRPr lang="de-DE" sz="1200" dirty="0">
              <a:effectLst/>
              <a:latin typeface="Times New Roman" panose="02020603050405020304" pitchFamily="18" charset="0"/>
              <a:ea typeface="Times New Roman" panose="02020603050405020304" pitchFamily="18" charset="0"/>
            </a:endParaRPr>
          </a:p>
        </p:txBody>
      </p:sp>
      <p:sp>
        <p:nvSpPr>
          <p:cNvPr id="14" name="Textfeld 13">
            <a:extLst>
              <a:ext uri="{FF2B5EF4-FFF2-40B4-BE49-F238E27FC236}">
                <a16:creationId xmlns:a16="http://schemas.microsoft.com/office/drawing/2014/main" id="{B837FAD8-33F6-4ABD-8DED-BF7F843D800E}"/>
              </a:ext>
            </a:extLst>
          </p:cNvPr>
          <p:cNvSpPr txBox="1"/>
          <p:nvPr/>
        </p:nvSpPr>
        <p:spPr>
          <a:xfrm>
            <a:off x="3859079" y="293869"/>
            <a:ext cx="3455198" cy="1815882"/>
          </a:xfrm>
          <a:prstGeom prst="rect">
            <a:avLst/>
          </a:prstGeom>
          <a:noFill/>
        </p:spPr>
        <p:txBody>
          <a:bodyPr wrap="square">
            <a:spAutoFit/>
          </a:bodyPr>
          <a:lstStyle/>
          <a:p>
            <a:r>
              <a:rPr lang="de-DE" sz="1000" b="1" dirty="0">
                <a:effectLst/>
                <a:latin typeface="Comic Sans MS" panose="030F0702030302020204" pitchFamily="66" charset="0"/>
                <a:ea typeface="Times New Roman" panose="02020603050405020304" pitchFamily="18" charset="0"/>
              </a:rPr>
              <a:t>Unser Leitbild:</a:t>
            </a:r>
          </a:p>
          <a:p>
            <a:endParaRPr lang="de-DE" sz="1200" dirty="0">
              <a:effectLst/>
              <a:latin typeface="Times New Roman" panose="02020603050405020304" pitchFamily="18" charset="0"/>
              <a:ea typeface="Times New Roman" panose="02020603050405020304" pitchFamily="18" charset="0"/>
            </a:endParaRPr>
          </a:p>
          <a:p>
            <a:r>
              <a:rPr lang="de-DE" sz="1000" dirty="0">
                <a:effectLst/>
                <a:latin typeface="Comic Sans MS" panose="030F0702030302020204" pitchFamily="66" charset="0"/>
                <a:ea typeface="Times New Roman" panose="02020603050405020304" pitchFamily="18" charset="0"/>
              </a:rPr>
              <a:t>Jeder Mensch ist einzigartig.</a:t>
            </a:r>
            <a:endParaRPr lang="de-DE" sz="1200" dirty="0">
              <a:effectLst/>
              <a:latin typeface="Times New Roman" panose="02020603050405020304" pitchFamily="18" charset="0"/>
              <a:ea typeface="Times New Roman" panose="02020603050405020304" pitchFamily="18" charset="0"/>
            </a:endParaRPr>
          </a:p>
          <a:p>
            <a:r>
              <a:rPr lang="de-DE" sz="1000" b="1" dirty="0">
                <a:effectLst/>
                <a:latin typeface="Comic Sans MS" panose="030F0702030302020204" pitchFamily="66"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algn="just"/>
            <a:r>
              <a:rPr lang="de-DE" sz="1000" dirty="0">
                <a:effectLst/>
                <a:latin typeface="Comic Sans MS" panose="030F0702030302020204" pitchFamily="66" charset="0"/>
                <a:ea typeface="Times New Roman" panose="02020603050405020304" pitchFamily="18" charset="0"/>
              </a:rPr>
              <a:t>Grundlage und Motivation unserer Arbeit ist ein offenes, positiv geprägtes Gottes- und Menschenbild, welches sich im gesamten Alltag widerspiegelt. Für uns ist das Kind eine Einheit aus Körper, Geist und Seele mit unschätzbaren Potenzialen und Ressourcen.</a:t>
            </a:r>
            <a:endParaRPr lang="de-DE" sz="1200" dirty="0">
              <a:effectLst/>
              <a:latin typeface="Times New Roman" panose="02020603050405020304" pitchFamily="18" charset="0"/>
              <a:ea typeface="Times New Roman" panose="02020603050405020304" pitchFamily="18" charset="0"/>
            </a:endParaRPr>
          </a:p>
          <a:p>
            <a:r>
              <a:rPr lang="de-DE" sz="1000" dirty="0">
                <a:effectLst/>
                <a:latin typeface="Comic Sans MS" panose="030F0702030302020204" pitchFamily="66" charset="0"/>
                <a:ea typeface="Times New Roman" panose="02020603050405020304" pitchFamily="18" charset="0"/>
                <a:cs typeface="Times New Roman" panose="02020603050405020304" pitchFamily="18" charset="0"/>
              </a:rPr>
              <a:t>Dieser Überzeugung entsprechend arbeiten wir ganzheitlich nach dem inklusiven Menschenbild.</a:t>
            </a:r>
            <a:endParaRPr lang="de-DE" dirty="0"/>
          </a:p>
        </p:txBody>
      </p:sp>
      <p:sp>
        <p:nvSpPr>
          <p:cNvPr id="20" name="Textfeld 19">
            <a:extLst>
              <a:ext uri="{FF2B5EF4-FFF2-40B4-BE49-F238E27FC236}">
                <a16:creationId xmlns:a16="http://schemas.microsoft.com/office/drawing/2014/main" id="{A06AF7B7-1C65-401A-9BE6-B8344B2B8D4E}"/>
              </a:ext>
            </a:extLst>
          </p:cNvPr>
          <p:cNvSpPr txBox="1"/>
          <p:nvPr/>
        </p:nvSpPr>
        <p:spPr>
          <a:xfrm>
            <a:off x="3859079" y="2934787"/>
            <a:ext cx="3455198" cy="1354217"/>
          </a:xfrm>
          <a:prstGeom prst="rect">
            <a:avLst/>
          </a:prstGeom>
          <a:noFill/>
        </p:spPr>
        <p:txBody>
          <a:bodyPr wrap="square">
            <a:spAutoFit/>
          </a:bodyPr>
          <a:lstStyle/>
          <a:p>
            <a:r>
              <a:rPr lang="de-DE" sz="1000" b="1" dirty="0">
                <a:effectLst/>
                <a:latin typeface="Comic Sans MS" panose="030F0702030302020204" pitchFamily="66" charset="0"/>
                <a:ea typeface="Times New Roman" panose="02020603050405020304" pitchFamily="18" charset="0"/>
              </a:rPr>
              <a:t>Unser Ziel:</a:t>
            </a:r>
          </a:p>
          <a:p>
            <a:endParaRPr lang="de-DE" sz="1200" dirty="0">
              <a:effectLst/>
              <a:latin typeface="Times New Roman" panose="02020603050405020304" pitchFamily="18" charset="0"/>
              <a:ea typeface="Times New Roman" panose="02020603050405020304" pitchFamily="18" charset="0"/>
            </a:endParaRPr>
          </a:p>
          <a:p>
            <a:pPr algn="just"/>
            <a:r>
              <a:rPr lang="de-DE" sz="1000" dirty="0">
                <a:effectLst/>
                <a:latin typeface="Comic Sans MS" panose="030F0702030302020204" pitchFamily="66" charset="0"/>
                <a:ea typeface="Times New Roman" panose="02020603050405020304" pitchFamily="18" charset="0"/>
              </a:rPr>
              <a:t>Unser Ziel ist es, jedem Kind eine entwicklungsfördernde Umwelt zu bieten, in der es eine liebe- und verständnisvolle Zuwendung erfährt, um zu einem selbstbewussten, selbständig, sozial und kompetent handelnden Menschen heranwachsen zu können – im Rahmen seiner  eigenen Möglichkeiten.</a:t>
            </a:r>
            <a:endParaRPr lang="de-DE" sz="1200" dirty="0">
              <a:effectLst/>
              <a:latin typeface="Times New Roman" panose="02020603050405020304" pitchFamily="18" charset="0"/>
              <a:ea typeface="Times New Roman" panose="02020603050405020304" pitchFamily="18" charset="0"/>
            </a:endParaRPr>
          </a:p>
        </p:txBody>
      </p:sp>
      <p:sp>
        <p:nvSpPr>
          <p:cNvPr id="28" name="Textfeld 27">
            <a:extLst>
              <a:ext uri="{FF2B5EF4-FFF2-40B4-BE49-F238E27FC236}">
                <a16:creationId xmlns:a16="http://schemas.microsoft.com/office/drawing/2014/main" id="{FCCD7881-5117-481D-961C-935B0A5E2193}"/>
              </a:ext>
            </a:extLst>
          </p:cNvPr>
          <p:cNvSpPr txBox="1"/>
          <p:nvPr/>
        </p:nvSpPr>
        <p:spPr>
          <a:xfrm rot="19857168">
            <a:off x="10230950" y="5187870"/>
            <a:ext cx="1110287" cy="250880"/>
          </a:xfrm>
          <a:prstGeom prst="rect">
            <a:avLst/>
          </a:prstGeom>
          <a:noFill/>
        </p:spPr>
        <p:txBody>
          <a:bodyPr wrap="square">
            <a:spAutoFit/>
          </a:bodyPr>
          <a:lstStyle/>
          <a:p>
            <a:r>
              <a:rPr lang="de-DE" sz="1000" dirty="0">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a:t>Grenzen testen</a:t>
            </a:r>
            <a:endParaRPr lang="de-DE" dirty="0">
              <a:solidFill>
                <a:srgbClr val="FF0000"/>
              </a:solidFill>
            </a:endParaRPr>
          </a:p>
        </p:txBody>
      </p:sp>
      <p:sp>
        <p:nvSpPr>
          <p:cNvPr id="2" name="Textfeld 1">
            <a:extLst>
              <a:ext uri="{FF2B5EF4-FFF2-40B4-BE49-F238E27FC236}">
                <a16:creationId xmlns:a16="http://schemas.microsoft.com/office/drawing/2014/main" id="{AC8DC021-1141-4775-A681-3DFF8285D43A}"/>
              </a:ext>
            </a:extLst>
          </p:cNvPr>
          <p:cNvSpPr txBox="1"/>
          <p:nvPr/>
        </p:nvSpPr>
        <p:spPr>
          <a:xfrm>
            <a:off x="8755469" y="293584"/>
            <a:ext cx="2358143" cy="738664"/>
          </a:xfrm>
          <a:prstGeom prst="rect">
            <a:avLst/>
          </a:prstGeom>
          <a:noFill/>
        </p:spPr>
        <p:txBody>
          <a:bodyPr wrap="square" rtlCol="0">
            <a:spAutoFit/>
          </a:bodyPr>
          <a:lstStyle/>
          <a:p>
            <a:pPr algn="ctr"/>
            <a:r>
              <a:rPr lang="de-DE" sz="1400" dirty="0">
                <a:latin typeface="Comic Sans MS" panose="030F0702030302020204" pitchFamily="66" charset="0"/>
              </a:rPr>
              <a:t>Gemeinsam </a:t>
            </a:r>
          </a:p>
          <a:p>
            <a:pPr algn="ctr"/>
            <a:r>
              <a:rPr lang="de-DE" sz="1400" dirty="0">
                <a:latin typeface="Comic Sans MS" panose="030F0702030302020204" pitchFamily="66" charset="0"/>
              </a:rPr>
              <a:t>spielend und handelnd </a:t>
            </a:r>
          </a:p>
          <a:p>
            <a:pPr algn="ctr"/>
            <a:r>
              <a:rPr lang="de-DE" sz="1400" dirty="0">
                <a:latin typeface="Comic Sans MS" panose="030F0702030302020204" pitchFamily="66" charset="0"/>
              </a:rPr>
              <a:t>das Leben lernen</a:t>
            </a:r>
          </a:p>
        </p:txBody>
      </p:sp>
      <p:sp>
        <p:nvSpPr>
          <p:cNvPr id="3" name="Textfeld 2">
            <a:extLst>
              <a:ext uri="{FF2B5EF4-FFF2-40B4-BE49-F238E27FC236}">
                <a16:creationId xmlns:a16="http://schemas.microsoft.com/office/drawing/2014/main" id="{6BDA0D8C-F7AD-41EE-8725-C828D95B960D}"/>
              </a:ext>
            </a:extLst>
          </p:cNvPr>
          <p:cNvSpPr txBox="1"/>
          <p:nvPr/>
        </p:nvSpPr>
        <p:spPr>
          <a:xfrm>
            <a:off x="8495357" y="4624410"/>
            <a:ext cx="930063" cy="246221"/>
          </a:xfrm>
          <a:prstGeom prst="rect">
            <a:avLst/>
          </a:prstGeom>
          <a:noFill/>
        </p:spPr>
        <p:txBody>
          <a:bodyPr wrap="none" rtlCol="0">
            <a:spAutoFit/>
          </a:bodyPr>
          <a:lstStyle/>
          <a:p>
            <a:r>
              <a:rPr lang="de-DE" sz="1000" dirty="0">
                <a:solidFill>
                  <a:srgbClr val="FFC000"/>
                </a:solidFill>
                <a:latin typeface="Comic Sans MS" panose="030F0702030302020204" pitchFamily="66" charset="0"/>
              </a:rPr>
              <a:t>Morgenkreis</a:t>
            </a:r>
          </a:p>
        </p:txBody>
      </p:sp>
      <p:sp>
        <p:nvSpPr>
          <p:cNvPr id="5" name="Textfeld 4">
            <a:extLst>
              <a:ext uri="{FF2B5EF4-FFF2-40B4-BE49-F238E27FC236}">
                <a16:creationId xmlns:a16="http://schemas.microsoft.com/office/drawing/2014/main" id="{37763F58-4F50-44F8-9E8B-81CA691053BF}"/>
              </a:ext>
            </a:extLst>
          </p:cNvPr>
          <p:cNvSpPr txBox="1"/>
          <p:nvPr/>
        </p:nvSpPr>
        <p:spPr>
          <a:xfrm rot="793334">
            <a:off x="11089479" y="1573041"/>
            <a:ext cx="792204" cy="553998"/>
          </a:xfrm>
          <a:prstGeom prst="rect">
            <a:avLst/>
          </a:prstGeom>
          <a:noFill/>
        </p:spPr>
        <p:txBody>
          <a:bodyPr wrap="none" rtlCol="0">
            <a:spAutoFit/>
          </a:bodyPr>
          <a:lstStyle/>
          <a:p>
            <a:pPr algn="ctr"/>
            <a:r>
              <a:rPr lang="de-DE" sz="1000" dirty="0">
                <a:solidFill>
                  <a:srgbClr val="FF0000"/>
                </a:solidFill>
                <a:latin typeface="Comic Sans MS" panose="030F0702030302020204" pitchFamily="66" charset="0"/>
              </a:rPr>
              <a:t>Streiten </a:t>
            </a:r>
          </a:p>
          <a:p>
            <a:pPr algn="ctr"/>
            <a:r>
              <a:rPr lang="de-DE" sz="1000" dirty="0">
                <a:solidFill>
                  <a:srgbClr val="FF0000"/>
                </a:solidFill>
                <a:latin typeface="Comic Sans MS" panose="030F0702030302020204" pitchFamily="66" charset="0"/>
              </a:rPr>
              <a:t>&amp; </a:t>
            </a:r>
          </a:p>
          <a:p>
            <a:pPr algn="ctr"/>
            <a:r>
              <a:rPr lang="de-DE" sz="1000" dirty="0">
                <a:solidFill>
                  <a:srgbClr val="FF0000"/>
                </a:solidFill>
                <a:latin typeface="Comic Sans MS" panose="030F0702030302020204" pitchFamily="66" charset="0"/>
              </a:rPr>
              <a:t>Vertragen</a:t>
            </a:r>
          </a:p>
        </p:txBody>
      </p:sp>
      <p:sp>
        <p:nvSpPr>
          <p:cNvPr id="8" name="Textfeld 7">
            <a:extLst>
              <a:ext uri="{FF2B5EF4-FFF2-40B4-BE49-F238E27FC236}">
                <a16:creationId xmlns:a16="http://schemas.microsoft.com/office/drawing/2014/main" id="{E63FFFB9-922A-4DEB-9C63-163FC33D2DE9}"/>
              </a:ext>
            </a:extLst>
          </p:cNvPr>
          <p:cNvSpPr txBox="1"/>
          <p:nvPr/>
        </p:nvSpPr>
        <p:spPr>
          <a:xfrm rot="20610230">
            <a:off x="8975690" y="5193511"/>
            <a:ext cx="707245" cy="553998"/>
          </a:xfrm>
          <a:prstGeom prst="rect">
            <a:avLst/>
          </a:prstGeom>
          <a:noFill/>
        </p:spPr>
        <p:txBody>
          <a:bodyPr wrap="none" rtlCol="0">
            <a:spAutoFit/>
          </a:bodyPr>
          <a:lstStyle/>
          <a:p>
            <a:pPr algn="ctr"/>
            <a:r>
              <a:rPr lang="de-DE" sz="1000" dirty="0">
                <a:solidFill>
                  <a:srgbClr val="7030A0"/>
                </a:solidFill>
                <a:latin typeface="Comic Sans MS" panose="030F0702030302020204" pitchFamily="66" charset="0"/>
              </a:rPr>
              <a:t>Zuhören</a:t>
            </a:r>
          </a:p>
          <a:p>
            <a:pPr algn="ctr"/>
            <a:r>
              <a:rPr lang="de-DE" sz="1000" dirty="0">
                <a:solidFill>
                  <a:srgbClr val="7030A0"/>
                </a:solidFill>
                <a:latin typeface="Comic Sans MS" panose="030F0702030302020204" pitchFamily="66" charset="0"/>
              </a:rPr>
              <a:t>&amp;</a:t>
            </a:r>
          </a:p>
          <a:p>
            <a:pPr algn="ctr"/>
            <a:r>
              <a:rPr lang="de-DE" sz="1000" dirty="0">
                <a:solidFill>
                  <a:srgbClr val="7030A0"/>
                </a:solidFill>
                <a:latin typeface="Comic Sans MS" panose="030F0702030302020204" pitchFamily="66" charset="0"/>
              </a:rPr>
              <a:t>Erzählen</a:t>
            </a:r>
          </a:p>
        </p:txBody>
      </p:sp>
      <p:sp>
        <p:nvSpPr>
          <p:cNvPr id="9" name="Textfeld 8">
            <a:extLst>
              <a:ext uri="{FF2B5EF4-FFF2-40B4-BE49-F238E27FC236}">
                <a16:creationId xmlns:a16="http://schemas.microsoft.com/office/drawing/2014/main" id="{7A954F41-5939-47F1-BAE7-CC3A71800E54}"/>
              </a:ext>
            </a:extLst>
          </p:cNvPr>
          <p:cNvSpPr txBox="1"/>
          <p:nvPr/>
        </p:nvSpPr>
        <p:spPr>
          <a:xfrm rot="809809">
            <a:off x="8096851" y="2510286"/>
            <a:ext cx="797013" cy="246221"/>
          </a:xfrm>
          <a:prstGeom prst="rect">
            <a:avLst/>
          </a:prstGeom>
          <a:noFill/>
        </p:spPr>
        <p:txBody>
          <a:bodyPr wrap="none" rtlCol="0">
            <a:spAutoFit/>
          </a:bodyPr>
          <a:lstStyle/>
          <a:p>
            <a:r>
              <a:rPr lang="de-DE" sz="1000" dirty="0">
                <a:solidFill>
                  <a:srgbClr val="FF0000"/>
                </a:solidFill>
                <a:latin typeface="Comic Sans MS" panose="030F0702030302020204" pitchFamily="66" charset="0"/>
              </a:rPr>
              <a:t>Offenheit</a:t>
            </a:r>
          </a:p>
        </p:txBody>
      </p:sp>
      <p:sp>
        <p:nvSpPr>
          <p:cNvPr id="10" name="Textfeld 9">
            <a:extLst>
              <a:ext uri="{FF2B5EF4-FFF2-40B4-BE49-F238E27FC236}">
                <a16:creationId xmlns:a16="http://schemas.microsoft.com/office/drawing/2014/main" id="{71504AA8-7845-4973-9714-430155BBF4DC}"/>
              </a:ext>
            </a:extLst>
          </p:cNvPr>
          <p:cNvSpPr txBox="1"/>
          <p:nvPr/>
        </p:nvSpPr>
        <p:spPr>
          <a:xfrm>
            <a:off x="8277863" y="3295595"/>
            <a:ext cx="726481" cy="246221"/>
          </a:xfrm>
          <a:prstGeom prst="rect">
            <a:avLst/>
          </a:prstGeom>
          <a:noFill/>
        </p:spPr>
        <p:txBody>
          <a:bodyPr wrap="none" rtlCol="0">
            <a:spAutoFit/>
          </a:bodyPr>
          <a:lstStyle/>
          <a:p>
            <a:r>
              <a:rPr lang="de-DE" sz="1000" dirty="0">
                <a:solidFill>
                  <a:srgbClr val="FFC000"/>
                </a:solidFill>
                <a:latin typeface="Comic Sans MS" panose="030F0702030302020204" pitchFamily="66" charset="0"/>
              </a:rPr>
              <a:t>Inklusion</a:t>
            </a:r>
          </a:p>
        </p:txBody>
      </p:sp>
      <p:sp>
        <p:nvSpPr>
          <p:cNvPr id="11" name="Textfeld 10">
            <a:extLst>
              <a:ext uri="{FF2B5EF4-FFF2-40B4-BE49-F238E27FC236}">
                <a16:creationId xmlns:a16="http://schemas.microsoft.com/office/drawing/2014/main" id="{2D35B0CD-4165-4F56-9484-97F3126715DA}"/>
              </a:ext>
            </a:extLst>
          </p:cNvPr>
          <p:cNvSpPr txBox="1"/>
          <p:nvPr/>
        </p:nvSpPr>
        <p:spPr>
          <a:xfrm rot="1166952">
            <a:off x="9492754" y="4725742"/>
            <a:ext cx="883575" cy="246221"/>
          </a:xfrm>
          <a:prstGeom prst="rect">
            <a:avLst/>
          </a:prstGeom>
          <a:noFill/>
        </p:spPr>
        <p:txBody>
          <a:bodyPr wrap="none" rtlCol="0">
            <a:spAutoFit/>
          </a:bodyPr>
          <a:lstStyle/>
          <a:p>
            <a:r>
              <a:rPr lang="de-DE" sz="1000" dirty="0">
                <a:solidFill>
                  <a:srgbClr val="92D050"/>
                </a:solidFill>
                <a:latin typeface="Comic Sans MS" panose="030F0702030302020204" pitchFamily="66" charset="0"/>
              </a:rPr>
              <a:t>Rollenspiele</a:t>
            </a:r>
          </a:p>
        </p:txBody>
      </p:sp>
      <p:sp>
        <p:nvSpPr>
          <p:cNvPr id="15" name="Textfeld 14">
            <a:extLst>
              <a:ext uri="{FF2B5EF4-FFF2-40B4-BE49-F238E27FC236}">
                <a16:creationId xmlns:a16="http://schemas.microsoft.com/office/drawing/2014/main" id="{6B7CD7BC-DFE0-4230-9752-961519447336}"/>
              </a:ext>
            </a:extLst>
          </p:cNvPr>
          <p:cNvSpPr txBox="1"/>
          <p:nvPr/>
        </p:nvSpPr>
        <p:spPr>
          <a:xfrm rot="1111198">
            <a:off x="11094039" y="2687497"/>
            <a:ext cx="878767" cy="400110"/>
          </a:xfrm>
          <a:prstGeom prst="rect">
            <a:avLst/>
          </a:prstGeom>
          <a:noFill/>
        </p:spPr>
        <p:txBody>
          <a:bodyPr wrap="none" rtlCol="0">
            <a:spAutoFit/>
          </a:bodyPr>
          <a:lstStyle/>
          <a:p>
            <a:r>
              <a:rPr lang="de-DE" sz="1000" dirty="0">
                <a:solidFill>
                  <a:schemeClr val="accent1"/>
                </a:solidFill>
                <a:latin typeface="Comic Sans MS" panose="030F0702030302020204" pitchFamily="66" charset="0"/>
              </a:rPr>
              <a:t>Bewegungs-</a:t>
            </a:r>
          </a:p>
          <a:p>
            <a:r>
              <a:rPr lang="de-DE" sz="1000" dirty="0" err="1">
                <a:solidFill>
                  <a:schemeClr val="accent1"/>
                </a:solidFill>
                <a:latin typeface="Comic Sans MS" panose="030F0702030302020204" pitchFamily="66" charset="0"/>
              </a:rPr>
              <a:t>baustelle</a:t>
            </a:r>
            <a:endParaRPr lang="de-DE" sz="1000" dirty="0">
              <a:solidFill>
                <a:schemeClr val="accent1"/>
              </a:solidFill>
              <a:latin typeface="Comic Sans MS" panose="030F0702030302020204" pitchFamily="66" charset="0"/>
            </a:endParaRPr>
          </a:p>
        </p:txBody>
      </p:sp>
      <p:sp>
        <p:nvSpPr>
          <p:cNvPr id="17" name="Textfeld 16">
            <a:extLst>
              <a:ext uri="{FF2B5EF4-FFF2-40B4-BE49-F238E27FC236}">
                <a16:creationId xmlns:a16="http://schemas.microsoft.com/office/drawing/2014/main" id="{FAF028CC-DD72-4124-AD39-5BB99B5445BB}"/>
              </a:ext>
            </a:extLst>
          </p:cNvPr>
          <p:cNvSpPr txBox="1"/>
          <p:nvPr/>
        </p:nvSpPr>
        <p:spPr>
          <a:xfrm rot="20719295">
            <a:off x="8082035" y="3915311"/>
            <a:ext cx="1167307" cy="246221"/>
          </a:xfrm>
          <a:prstGeom prst="rect">
            <a:avLst/>
          </a:prstGeom>
          <a:noFill/>
        </p:spPr>
        <p:txBody>
          <a:bodyPr wrap="none" rtlCol="0">
            <a:spAutoFit/>
          </a:bodyPr>
          <a:lstStyle/>
          <a:p>
            <a:r>
              <a:rPr lang="de-DE" sz="1000" dirty="0">
                <a:solidFill>
                  <a:srgbClr val="00B050"/>
                </a:solidFill>
                <a:latin typeface="Comic Sans MS" panose="030F0702030302020204" pitchFamily="66" charset="0"/>
              </a:rPr>
              <a:t>Kinderparlament</a:t>
            </a:r>
          </a:p>
        </p:txBody>
      </p:sp>
      <p:sp>
        <p:nvSpPr>
          <p:cNvPr id="18" name="Textfeld 17">
            <a:extLst>
              <a:ext uri="{FF2B5EF4-FFF2-40B4-BE49-F238E27FC236}">
                <a16:creationId xmlns:a16="http://schemas.microsoft.com/office/drawing/2014/main" id="{C0E77308-94E0-4266-AC62-679D3A5C8308}"/>
              </a:ext>
            </a:extLst>
          </p:cNvPr>
          <p:cNvSpPr txBox="1"/>
          <p:nvPr/>
        </p:nvSpPr>
        <p:spPr>
          <a:xfrm rot="20240014">
            <a:off x="8270009" y="1638848"/>
            <a:ext cx="841897" cy="246221"/>
          </a:xfrm>
          <a:prstGeom prst="rect">
            <a:avLst/>
          </a:prstGeom>
          <a:noFill/>
        </p:spPr>
        <p:txBody>
          <a:bodyPr wrap="none" rtlCol="0">
            <a:spAutoFit/>
          </a:bodyPr>
          <a:lstStyle/>
          <a:p>
            <a:r>
              <a:rPr lang="de-DE" sz="1000" dirty="0">
                <a:solidFill>
                  <a:srgbClr val="00B050"/>
                </a:solidFill>
                <a:latin typeface="Comic Sans MS" panose="030F0702030302020204" pitchFamily="66" charset="0"/>
              </a:rPr>
              <a:t>Kreativität</a:t>
            </a:r>
          </a:p>
        </p:txBody>
      </p:sp>
      <p:sp>
        <p:nvSpPr>
          <p:cNvPr id="19" name="Textfeld 18">
            <a:extLst>
              <a:ext uri="{FF2B5EF4-FFF2-40B4-BE49-F238E27FC236}">
                <a16:creationId xmlns:a16="http://schemas.microsoft.com/office/drawing/2014/main" id="{4677E063-AF8F-4B5F-9EE0-E5B5B9889C67}"/>
              </a:ext>
            </a:extLst>
          </p:cNvPr>
          <p:cNvSpPr txBox="1"/>
          <p:nvPr/>
        </p:nvSpPr>
        <p:spPr>
          <a:xfrm rot="21199047">
            <a:off x="10527414" y="4440658"/>
            <a:ext cx="944489" cy="246221"/>
          </a:xfrm>
          <a:prstGeom prst="rect">
            <a:avLst/>
          </a:prstGeom>
          <a:noFill/>
        </p:spPr>
        <p:txBody>
          <a:bodyPr wrap="none" rtlCol="0">
            <a:spAutoFit/>
          </a:bodyPr>
          <a:lstStyle/>
          <a:p>
            <a:r>
              <a:rPr lang="de-DE" sz="1000" dirty="0">
                <a:solidFill>
                  <a:srgbClr val="7030A0"/>
                </a:solidFill>
                <a:latin typeface="Comic Sans MS" panose="030F0702030302020204" pitchFamily="66" charset="0"/>
              </a:rPr>
              <a:t>Partizipation</a:t>
            </a:r>
          </a:p>
        </p:txBody>
      </p:sp>
      <p:sp>
        <p:nvSpPr>
          <p:cNvPr id="21" name="Textfeld 20">
            <a:extLst>
              <a:ext uri="{FF2B5EF4-FFF2-40B4-BE49-F238E27FC236}">
                <a16:creationId xmlns:a16="http://schemas.microsoft.com/office/drawing/2014/main" id="{7DD4BC59-6A42-4D3F-976F-AD4FECD085EE}"/>
              </a:ext>
            </a:extLst>
          </p:cNvPr>
          <p:cNvSpPr txBox="1"/>
          <p:nvPr/>
        </p:nvSpPr>
        <p:spPr>
          <a:xfrm rot="457512">
            <a:off x="11036621" y="3581983"/>
            <a:ext cx="607859" cy="246221"/>
          </a:xfrm>
          <a:prstGeom prst="rect">
            <a:avLst/>
          </a:prstGeom>
          <a:noFill/>
        </p:spPr>
        <p:txBody>
          <a:bodyPr wrap="none" rtlCol="0">
            <a:spAutoFit/>
          </a:bodyPr>
          <a:lstStyle/>
          <a:p>
            <a:r>
              <a:rPr lang="de-DE" sz="1000" dirty="0">
                <a:solidFill>
                  <a:srgbClr val="FFC000"/>
                </a:solidFill>
                <a:latin typeface="Comic Sans MS" panose="030F0702030302020204" pitchFamily="66" charset="0"/>
              </a:rPr>
              <a:t>Freude</a:t>
            </a:r>
          </a:p>
        </p:txBody>
      </p:sp>
      <p:sp>
        <p:nvSpPr>
          <p:cNvPr id="22" name="Textfeld 21">
            <a:extLst>
              <a:ext uri="{FF2B5EF4-FFF2-40B4-BE49-F238E27FC236}">
                <a16:creationId xmlns:a16="http://schemas.microsoft.com/office/drawing/2014/main" id="{212BE310-8382-4006-A27C-264D16F8DECA}"/>
              </a:ext>
            </a:extLst>
          </p:cNvPr>
          <p:cNvSpPr txBox="1"/>
          <p:nvPr/>
        </p:nvSpPr>
        <p:spPr>
          <a:xfrm>
            <a:off x="8552485" y="6169742"/>
            <a:ext cx="3118423" cy="400110"/>
          </a:xfrm>
          <a:prstGeom prst="rect">
            <a:avLst/>
          </a:prstGeom>
          <a:noFill/>
        </p:spPr>
        <p:txBody>
          <a:bodyPr wrap="square" rtlCol="0">
            <a:spAutoFit/>
          </a:bodyPr>
          <a:lstStyle/>
          <a:p>
            <a:pPr algn="ctr"/>
            <a:r>
              <a:rPr lang="de-DE" sz="1000" dirty="0">
                <a:latin typeface="Comic Sans MS" panose="030F0702030302020204" pitchFamily="66" charset="0"/>
              </a:rPr>
              <a:t>Grundlage für eine zielgerichtete Bildungsarbeit sind die NRW-Bildungsgrundsätze</a:t>
            </a:r>
          </a:p>
        </p:txBody>
      </p:sp>
      <p:pic>
        <p:nvPicPr>
          <p:cNvPr id="23" name="Grafik 22">
            <a:extLst>
              <a:ext uri="{FF2B5EF4-FFF2-40B4-BE49-F238E27FC236}">
                <a16:creationId xmlns:a16="http://schemas.microsoft.com/office/drawing/2014/main" id="{6628EFAE-EEF4-44A1-B6E8-1DED03097B33}"/>
              </a:ext>
            </a:extLst>
          </p:cNvPr>
          <p:cNvPicPr>
            <a:picLocks noChangeAspect="1"/>
          </p:cNvPicPr>
          <p:nvPr/>
        </p:nvPicPr>
        <p:blipFill>
          <a:blip r:embed="rId6"/>
          <a:stretch>
            <a:fillRect/>
          </a:stretch>
        </p:blipFill>
        <p:spPr>
          <a:xfrm>
            <a:off x="6001504" y="3246104"/>
            <a:ext cx="188992" cy="365792"/>
          </a:xfrm>
          <a:prstGeom prst="rect">
            <a:avLst/>
          </a:prstGeom>
        </p:spPr>
      </p:pic>
      <p:sp>
        <p:nvSpPr>
          <p:cNvPr id="29" name="Textfeld 28">
            <a:extLst>
              <a:ext uri="{FF2B5EF4-FFF2-40B4-BE49-F238E27FC236}">
                <a16:creationId xmlns:a16="http://schemas.microsoft.com/office/drawing/2014/main" id="{679859A2-DE16-4E3E-941E-40E3BF11AE3D}"/>
              </a:ext>
            </a:extLst>
          </p:cNvPr>
          <p:cNvSpPr txBox="1"/>
          <p:nvPr/>
        </p:nvSpPr>
        <p:spPr>
          <a:xfrm>
            <a:off x="3859079" y="4405776"/>
            <a:ext cx="3455198" cy="20928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Unsere Schwerpunkte</a:t>
            </a:r>
            <a:r>
              <a:rPr kumimoji="0" lang="de-DE" sz="10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  </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000" b="0" i="0" u="none" strike="noStrike" kern="1200" cap="none" spc="0" normalizeH="0" baseline="0" noProof="0" dirty="0">
                <a:ln>
                  <a:noFill/>
                </a:ln>
                <a:solidFill>
                  <a:srgbClr val="0070C0"/>
                </a:solidFill>
                <a:effectLst/>
                <a:uLnTx/>
                <a:uFillTx/>
                <a:latin typeface="Comic Sans MS" panose="030F0702030302020204" pitchFamily="66" charset="0"/>
                <a:ea typeface="Times New Roman" panose="02020603050405020304" pitchFamily="18" charset="0"/>
                <a:cs typeface="+mn-cs"/>
              </a:rPr>
              <a:t>Inklusion</a:t>
            </a:r>
            <a:r>
              <a:rPr kumimoji="0" lang="de-DE" sz="10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 ist nicht nur ein Wort für uns, wir leben sie durch gegenseitige Unterstützung, Offenheit, Wertschätzung und individuelle Entwicklungsbegleitung, ohne Unterschiede  </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000" b="0" i="0" u="none" strike="noStrike" kern="1200" cap="none" spc="0" normalizeH="0" baseline="0" noProof="0" dirty="0">
                <a:ln>
                  <a:noFill/>
                </a:ln>
                <a:solidFill>
                  <a:srgbClr val="0070C0"/>
                </a:solidFill>
                <a:effectLst/>
                <a:uLnTx/>
                <a:uFillTx/>
                <a:latin typeface="Comic Sans MS" panose="030F0702030302020204" pitchFamily="66" charset="0"/>
                <a:ea typeface="Times New Roman" panose="02020603050405020304" pitchFamily="18" charset="0"/>
                <a:cs typeface="+mn-cs"/>
              </a:rPr>
              <a:t>Religionspädagogik</a:t>
            </a:r>
            <a:r>
              <a:rPr kumimoji="0" lang="de-DE" sz="10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 geprägt durch ein lebendiges, christliches Miteinander im Kirchenjahr</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000" b="0" i="0" u="none" strike="noStrike" kern="1200" cap="none" spc="0" normalizeH="0" baseline="0" noProof="0" dirty="0">
                <a:ln>
                  <a:noFill/>
                </a:ln>
                <a:solidFill>
                  <a:srgbClr val="0070C0"/>
                </a:solidFill>
                <a:effectLst/>
                <a:uLnTx/>
                <a:uFillTx/>
                <a:latin typeface="Comic Sans MS" panose="030F0702030302020204" pitchFamily="66" charset="0"/>
                <a:ea typeface="Times New Roman" panose="02020603050405020304" pitchFamily="18" charset="0"/>
                <a:cs typeface="+mn-cs"/>
              </a:rPr>
              <a:t>Bewegung</a:t>
            </a:r>
            <a:r>
              <a:rPr kumimoji="0" lang="de-DE" sz="10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 als Motor aller Entwicklung, daher umfassende Bewegungsmöglichkeiten im gesamten Haus und draußen</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000" b="0" i="0" u="none" strike="noStrike" kern="1200" cap="none" spc="0" normalizeH="0" baseline="0" noProof="0" dirty="0">
                <a:ln>
                  <a:noFill/>
                </a:ln>
                <a:solidFill>
                  <a:srgbClr val="0070C0"/>
                </a:solidFill>
                <a:effectLst/>
                <a:uLnTx/>
                <a:uFillTx/>
                <a:latin typeface="Comic Sans MS" panose="030F0702030302020204" pitchFamily="66" charset="0"/>
                <a:ea typeface="Times New Roman" panose="02020603050405020304" pitchFamily="18" charset="0"/>
                <a:cs typeface="+mn-cs"/>
              </a:rPr>
              <a:t>U3 – </a:t>
            </a:r>
            <a:r>
              <a:rPr kumimoji="0" lang="de-DE" sz="10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individuelle Begleitung der jüngeren Kinder und Familien nach ihren Bedürfnissen</a:t>
            </a:r>
            <a:endParaRPr kumimoji="0" lang="de-DE"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7" name="Textfeld 26">
            <a:extLst>
              <a:ext uri="{FF2B5EF4-FFF2-40B4-BE49-F238E27FC236}">
                <a16:creationId xmlns:a16="http://schemas.microsoft.com/office/drawing/2014/main" id="{06ED6C4B-B314-40FB-9B3F-C394044D58FC}"/>
              </a:ext>
            </a:extLst>
          </p:cNvPr>
          <p:cNvSpPr txBox="1"/>
          <p:nvPr/>
        </p:nvSpPr>
        <p:spPr>
          <a:xfrm>
            <a:off x="9329312" y="1343541"/>
            <a:ext cx="1587294" cy="246221"/>
          </a:xfrm>
          <a:prstGeom prst="rect">
            <a:avLst/>
          </a:prstGeom>
          <a:noFill/>
        </p:spPr>
        <p:txBody>
          <a:bodyPr wrap="none" rtlCol="0">
            <a:spAutoFit/>
          </a:bodyPr>
          <a:lstStyle/>
          <a:p>
            <a:r>
              <a:rPr lang="de-DE" sz="1000" dirty="0">
                <a:solidFill>
                  <a:srgbClr val="7030A0"/>
                </a:solidFill>
                <a:latin typeface="Comic Sans MS" panose="030F0702030302020204" pitchFamily="66" charset="0"/>
              </a:rPr>
              <a:t>Vielfalt &amp; Vielfältigkeit</a:t>
            </a:r>
          </a:p>
        </p:txBody>
      </p:sp>
    </p:spTree>
    <p:extLst>
      <p:ext uri="{BB962C8B-B14F-4D97-AF65-F5344CB8AC3E}">
        <p14:creationId xmlns:p14="http://schemas.microsoft.com/office/powerpoint/2010/main" val="239834098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Breitbild</PresentationFormat>
  <Paragraphs>88</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Calibri</vt:lpstr>
      <vt:lpstr>Calibri Light</vt:lpstr>
      <vt:lpstr>Comic Sans MS</vt:lpstr>
      <vt:lpstr>Symbol</vt:lpstr>
      <vt:lpstr>Times New Roman</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 Schmidt-Schilling</dc:creator>
  <cp:lastModifiedBy>Thomas Schmidt-Schilling</cp:lastModifiedBy>
  <cp:revision>7</cp:revision>
  <dcterms:created xsi:type="dcterms:W3CDTF">2021-11-27T13:58:40Z</dcterms:created>
  <dcterms:modified xsi:type="dcterms:W3CDTF">2021-11-28T19:45:32Z</dcterms:modified>
</cp:coreProperties>
</file>